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5.xml" ContentType="application/vnd.openxmlformats-officedocument.them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3" r:id="rId4"/>
    <p:sldMasterId id="2147484483" r:id="rId5"/>
    <p:sldMasterId id="2147484517" r:id="rId6"/>
    <p:sldMasterId id="2147484556" r:id="rId7"/>
    <p:sldMasterId id="2147484588" r:id="rId8"/>
  </p:sldMasterIdLst>
  <p:notesMasterIdLst>
    <p:notesMasterId r:id="rId44"/>
  </p:notesMasterIdLst>
  <p:handoutMasterIdLst>
    <p:handoutMasterId r:id="rId45"/>
  </p:handoutMasterIdLst>
  <p:sldIdLst>
    <p:sldId id="275" r:id="rId9"/>
    <p:sldId id="2145705832" r:id="rId10"/>
    <p:sldId id="2145705869" r:id="rId11"/>
    <p:sldId id="2145705873" r:id="rId12"/>
    <p:sldId id="2145705872" r:id="rId13"/>
    <p:sldId id="2145705874" r:id="rId14"/>
    <p:sldId id="2145705876" r:id="rId15"/>
    <p:sldId id="2145705877" r:id="rId16"/>
    <p:sldId id="2145705879" r:id="rId17"/>
    <p:sldId id="2145705878" r:id="rId18"/>
    <p:sldId id="2145705880" r:id="rId19"/>
    <p:sldId id="2145705881" r:id="rId20"/>
    <p:sldId id="2145705882" r:id="rId21"/>
    <p:sldId id="2145705883" r:id="rId22"/>
    <p:sldId id="2145705886" r:id="rId23"/>
    <p:sldId id="2145705887" r:id="rId24"/>
    <p:sldId id="2145705875" r:id="rId25"/>
    <p:sldId id="2145705888" r:id="rId26"/>
    <p:sldId id="2145705889" r:id="rId27"/>
    <p:sldId id="2145705890" r:id="rId28"/>
    <p:sldId id="2145705891" r:id="rId29"/>
    <p:sldId id="2145705892" r:id="rId30"/>
    <p:sldId id="2145705893" r:id="rId31"/>
    <p:sldId id="2145705894" r:id="rId32"/>
    <p:sldId id="2145705895" r:id="rId33"/>
    <p:sldId id="2145705896" r:id="rId34"/>
    <p:sldId id="2145705897" r:id="rId35"/>
    <p:sldId id="2145705898" r:id="rId36"/>
    <p:sldId id="2145705899" r:id="rId37"/>
    <p:sldId id="2145705900" r:id="rId38"/>
    <p:sldId id="2145705901" r:id="rId39"/>
    <p:sldId id="2145705903" r:id="rId40"/>
    <p:sldId id="2145705902" r:id="rId41"/>
    <p:sldId id="2145705904" r:id="rId42"/>
    <p:sldId id="2145705905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892" userDrawn="1">
          <p15:clr>
            <a:srgbClr val="A4A3A4"/>
          </p15:clr>
        </p15:guide>
        <p15:guide id="8" pos="6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. Abello" initials="MPA" lastIdx="10" clrIdx="0">
    <p:extLst>
      <p:ext uri="{19B8F6BF-5375-455C-9EA6-DF929625EA0E}">
        <p15:presenceInfo xmlns:p15="http://schemas.microsoft.com/office/powerpoint/2012/main" userId="S-1-5-21-1214407262-1492470052-313073093-53673" providerId="AD"/>
      </p:ext>
    </p:extLst>
  </p:cmAuthor>
  <p:cmAuthor id="2" name="Edwin Elberg" initials="EE" lastIdx="94" clrIdx="1">
    <p:extLst>
      <p:ext uri="{19B8F6BF-5375-455C-9EA6-DF929625EA0E}">
        <p15:presenceInfo xmlns:p15="http://schemas.microsoft.com/office/powerpoint/2012/main" userId="S-1-5-21-1214407262-1492470052-313073093-53344" providerId="AD"/>
      </p:ext>
    </p:extLst>
  </p:cmAuthor>
  <p:cmAuthor id="3" name="Autor" initials="A" lastIdx="1299" clrIdx="2"/>
  <p:cmAuthor id="4" name="Manon Veenbaas" initials="MV" lastIdx="2" clrIdx="3">
    <p:extLst>
      <p:ext uri="{19B8F6BF-5375-455C-9EA6-DF929625EA0E}">
        <p15:presenceInfo xmlns:p15="http://schemas.microsoft.com/office/powerpoint/2012/main" userId="S-1-5-21-1214407262-1492470052-313073093-67280" providerId="AD"/>
      </p:ext>
    </p:extLst>
  </p:cmAuthor>
  <p:cmAuthor id="5" name="Edwin Geofrey Elberg Adler" initials="EGEA" lastIdx="21" clrIdx="4">
    <p:extLst>
      <p:ext uri="{19B8F6BF-5375-455C-9EA6-DF929625EA0E}">
        <p15:presenceInfo xmlns:p15="http://schemas.microsoft.com/office/powerpoint/2012/main" userId="S::eelberg@vtr.cl::2878b473-4026-4bb1-9124-8fb0d9dfdd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1A16"/>
    <a:srgbClr val="000000"/>
    <a:srgbClr val="004F9F"/>
    <a:srgbClr val="FFFFFF"/>
    <a:srgbClr val="FF4100"/>
    <a:srgbClr val="C0C0C0"/>
    <a:srgbClr val="D83C8A"/>
    <a:srgbClr val="831F82"/>
    <a:srgbClr val="B9DCFF"/>
    <a:srgbClr val="3E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C924-D7D0-4440-B40E-9A3AAD7549A9}" v="29" dt="2025-10-01T14:49:57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447" autoAdjust="0"/>
  </p:normalViewPr>
  <p:slideViewPr>
    <p:cSldViewPr snapToGrid="0">
      <p:cViewPr varScale="1">
        <p:scale>
          <a:sx n="102" d="100"/>
          <a:sy n="102" d="100"/>
        </p:scale>
        <p:origin x="548" y="288"/>
      </p:cViewPr>
      <p:guideLst>
        <p:guide orient="horz" pos="2160"/>
        <p:guide pos="3840"/>
        <p:guide pos="189"/>
        <p:guide pos="7491"/>
        <p:guide orient="horz" pos="799"/>
        <p:guide orient="horz" pos="4020"/>
        <p:guide pos="892"/>
        <p:guide pos="6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handoutMaster" Target="handoutMasters/handoutMaster1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gs" Target="tags/tag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lton Stewart Rodríguez Parra" userId="9d47022e6f4561a5" providerId="Windows Live" clId="Web-{79DEEF65-5D32-CED1-3C27-7D4CB66E4C3A}"/>
    <pc:docChg chg="addSld delSld modSld sldOrd">
      <pc:chgData name="Hamilton Stewart Rodríguez Parra" userId="9d47022e6f4561a5" providerId="Windows Live" clId="Web-{79DEEF65-5D32-CED1-3C27-7D4CB66E4C3A}" dt="2025-07-22T16:01:09.285" v="377" actId="1076"/>
      <pc:docMkLst>
        <pc:docMk/>
      </pc:docMkLst>
      <pc:sldChg chg="modSp">
        <pc:chgData name="Hamilton Stewart Rodríguez Parra" userId="9d47022e6f4561a5" providerId="Windows Live" clId="Web-{79DEEF65-5D32-CED1-3C27-7D4CB66E4C3A}" dt="2025-07-22T12:09:51.086" v="17" actId="14100"/>
        <pc:sldMkLst>
          <pc:docMk/>
          <pc:sldMk cId="857024924" sldId="275"/>
        </pc:sldMkLst>
      </pc:sldChg>
      <pc:sldChg chg="addSp delSp modSp">
        <pc:chgData name="Hamilton Stewart Rodríguez Parra" userId="9d47022e6f4561a5" providerId="Windows Live" clId="Web-{79DEEF65-5D32-CED1-3C27-7D4CB66E4C3A}" dt="2025-07-22T16:01:09.285" v="377" actId="1076"/>
        <pc:sldMkLst>
          <pc:docMk/>
          <pc:sldMk cId="138811212" sldId="2145705832"/>
        </pc:sldMkLst>
      </pc:sldChg>
      <pc:sldChg chg="del">
        <pc:chgData name="Hamilton Stewart Rodríguez Parra" userId="9d47022e6f4561a5" providerId="Windows Live" clId="Web-{79DEEF65-5D32-CED1-3C27-7D4CB66E4C3A}" dt="2025-07-22T14:37:01.797" v="228"/>
        <pc:sldMkLst>
          <pc:docMk/>
          <pc:sldMk cId="1174161901" sldId="2145705835"/>
        </pc:sldMkLst>
      </pc:sldChg>
      <pc:sldChg chg="addSp delSp modSp">
        <pc:chgData name="Hamilton Stewart Rodríguez Parra" userId="9d47022e6f4561a5" providerId="Windows Live" clId="Web-{79DEEF65-5D32-CED1-3C27-7D4CB66E4C3A}" dt="2025-07-22T13:22:52.215" v="141"/>
        <pc:sldMkLst>
          <pc:docMk/>
          <pc:sldMk cId="1576575548" sldId="2145705836"/>
        </pc:sldMkLst>
      </pc:sldChg>
      <pc:sldChg chg="del">
        <pc:chgData name="Hamilton Stewart Rodríguez Parra" userId="9d47022e6f4561a5" providerId="Windows Live" clId="Web-{79DEEF65-5D32-CED1-3C27-7D4CB66E4C3A}" dt="2025-07-22T14:37:01.797" v="227"/>
        <pc:sldMkLst>
          <pc:docMk/>
          <pc:sldMk cId="805799168" sldId="2145705837"/>
        </pc:sldMkLst>
      </pc:sldChg>
      <pc:sldChg chg="del">
        <pc:chgData name="Hamilton Stewart Rodríguez Parra" userId="9d47022e6f4561a5" providerId="Windows Live" clId="Web-{79DEEF65-5D32-CED1-3C27-7D4CB66E4C3A}" dt="2025-07-22T14:37:01.797" v="222"/>
        <pc:sldMkLst>
          <pc:docMk/>
          <pc:sldMk cId="253399744" sldId="2145705838"/>
        </pc:sldMkLst>
      </pc:sldChg>
      <pc:sldChg chg="del">
        <pc:chgData name="Hamilton Stewart Rodríguez Parra" userId="9d47022e6f4561a5" providerId="Windows Live" clId="Web-{79DEEF65-5D32-CED1-3C27-7D4CB66E4C3A}" dt="2025-07-22T14:37:01.797" v="224"/>
        <pc:sldMkLst>
          <pc:docMk/>
          <pc:sldMk cId="1061534771" sldId="2145705839"/>
        </pc:sldMkLst>
      </pc:sldChg>
      <pc:sldChg chg="del">
        <pc:chgData name="Hamilton Stewart Rodríguez Parra" userId="9d47022e6f4561a5" providerId="Windows Live" clId="Web-{79DEEF65-5D32-CED1-3C27-7D4CB66E4C3A}" dt="2025-07-22T14:37:01.797" v="223"/>
        <pc:sldMkLst>
          <pc:docMk/>
          <pc:sldMk cId="1932159061" sldId="2145705840"/>
        </pc:sldMkLst>
      </pc:sldChg>
      <pc:sldChg chg="del">
        <pc:chgData name="Hamilton Stewart Rodríguez Parra" userId="9d47022e6f4561a5" providerId="Windows Live" clId="Web-{79DEEF65-5D32-CED1-3C27-7D4CB66E4C3A}" dt="2025-07-22T14:37:01.797" v="226"/>
        <pc:sldMkLst>
          <pc:docMk/>
          <pc:sldMk cId="4258674718" sldId="2145705841"/>
        </pc:sldMkLst>
      </pc:sldChg>
      <pc:sldChg chg="del">
        <pc:chgData name="Hamilton Stewart Rodríguez Parra" userId="9d47022e6f4561a5" providerId="Windows Live" clId="Web-{79DEEF65-5D32-CED1-3C27-7D4CB66E4C3A}" dt="2025-07-22T14:37:01.797" v="225"/>
        <pc:sldMkLst>
          <pc:docMk/>
          <pc:sldMk cId="1385118724" sldId="2145705842"/>
        </pc:sldMkLst>
      </pc:sldChg>
      <pc:sldChg chg="del">
        <pc:chgData name="Hamilton Stewart Rodríguez Parra" userId="9d47022e6f4561a5" providerId="Windows Live" clId="Web-{79DEEF65-5D32-CED1-3C27-7D4CB66E4C3A}" dt="2025-07-22T14:37:01.797" v="221"/>
        <pc:sldMkLst>
          <pc:docMk/>
          <pc:sldMk cId="2528418816" sldId="2145705843"/>
        </pc:sldMkLst>
      </pc:sldChg>
      <pc:sldChg chg="del">
        <pc:chgData name="Hamilton Stewart Rodríguez Parra" userId="9d47022e6f4561a5" providerId="Windows Live" clId="Web-{79DEEF65-5D32-CED1-3C27-7D4CB66E4C3A}" dt="2025-07-22T14:37:01.797" v="220"/>
        <pc:sldMkLst>
          <pc:docMk/>
          <pc:sldMk cId="4097153010" sldId="2145705844"/>
        </pc:sldMkLst>
      </pc:sldChg>
      <pc:sldChg chg="del">
        <pc:chgData name="Hamilton Stewart Rodríguez Parra" userId="9d47022e6f4561a5" providerId="Windows Live" clId="Web-{79DEEF65-5D32-CED1-3C27-7D4CB66E4C3A}" dt="2025-07-22T14:37:01.782" v="219"/>
        <pc:sldMkLst>
          <pc:docMk/>
          <pc:sldMk cId="820685486" sldId="2145705845"/>
        </pc:sldMkLst>
      </pc:sldChg>
      <pc:sldChg chg="del">
        <pc:chgData name="Hamilton Stewart Rodríguez Parra" userId="9d47022e6f4561a5" providerId="Windows Live" clId="Web-{79DEEF65-5D32-CED1-3C27-7D4CB66E4C3A}" dt="2025-07-22T14:37:01.782" v="216"/>
        <pc:sldMkLst>
          <pc:docMk/>
          <pc:sldMk cId="2567271911" sldId="2145705846"/>
        </pc:sldMkLst>
      </pc:sldChg>
      <pc:sldChg chg="del">
        <pc:chgData name="Hamilton Stewart Rodríguez Parra" userId="9d47022e6f4561a5" providerId="Windows Live" clId="Web-{79DEEF65-5D32-CED1-3C27-7D4CB66E4C3A}" dt="2025-07-22T14:37:01.782" v="209"/>
        <pc:sldMkLst>
          <pc:docMk/>
          <pc:sldMk cId="2452410328" sldId="2145705848"/>
        </pc:sldMkLst>
      </pc:sldChg>
      <pc:sldChg chg="del">
        <pc:chgData name="Hamilton Stewart Rodríguez Parra" userId="9d47022e6f4561a5" providerId="Windows Live" clId="Web-{79DEEF65-5D32-CED1-3C27-7D4CB66E4C3A}" dt="2025-07-22T14:37:01.782" v="218"/>
        <pc:sldMkLst>
          <pc:docMk/>
          <pc:sldMk cId="1909390008" sldId="2145705850"/>
        </pc:sldMkLst>
      </pc:sldChg>
      <pc:sldChg chg="del">
        <pc:chgData name="Hamilton Stewart Rodríguez Parra" userId="9d47022e6f4561a5" providerId="Windows Live" clId="Web-{79DEEF65-5D32-CED1-3C27-7D4CB66E4C3A}" dt="2025-07-22T14:37:01.782" v="217"/>
        <pc:sldMkLst>
          <pc:docMk/>
          <pc:sldMk cId="97457363" sldId="2145705851"/>
        </pc:sldMkLst>
      </pc:sldChg>
      <pc:sldChg chg="del">
        <pc:chgData name="Hamilton Stewart Rodríguez Parra" userId="9d47022e6f4561a5" providerId="Windows Live" clId="Web-{79DEEF65-5D32-CED1-3C27-7D4CB66E4C3A}" dt="2025-07-22T14:37:01.782" v="215"/>
        <pc:sldMkLst>
          <pc:docMk/>
          <pc:sldMk cId="2132042571" sldId="2145705852"/>
        </pc:sldMkLst>
      </pc:sldChg>
      <pc:sldChg chg="del">
        <pc:chgData name="Hamilton Stewart Rodríguez Parra" userId="9d47022e6f4561a5" providerId="Windows Live" clId="Web-{79DEEF65-5D32-CED1-3C27-7D4CB66E4C3A}" dt="2025-07-22T14:37:01.782" v="214"/>
        <pc:sldMkLst>
          <pc:docMk/>
          <pc:sldMk cId="3002438400" sldId="2145705853"/>
        </pc:sldMkLst>
      </pc:sldChg>
      <pc:sldChg chg="del">
        <pc:chgData name="Hamilton Stewart Rodríguez Parra" userId="9d47022e6f4561a5" providerId="Windows Live" clId="Web-{79DEEF65-5D32-CED1-3C27-7D4CB66E4C3A}" dt="2025-07-22T14:37:01.782" v="213"/>
        <pc:sldMkLst>
          <pc:docMk/>
          <pc:sldMk cId="3568815488" sldId="2145705854"/>
        </pc:sldMkLst>
      </pc:sldChg>
      <pc:sldChg chg="del">
        <pc:chgData name="Hamilton Stewart Rodríguez Parra" userId="9d47022e6f4561a5" providerId="Windows Live" clId="Web-{79DEEF65-5D32-CED1-3C27-7D4CB66E4C3A}" dt="2025-07-22T14:37:01.782" v="212"/>
        <pc:sldMkLst>
          <pc:docMk/>
          <pc:sldMk cId="45499549" sldId="2145705855"/>
        </pc:sldMkLst>
      </pc:sldChg>
      <pc:sldChg chg="del">
        <pc:chgData name="Hamilton Stewart Rodríguez Parra" userId="9d47022e6f4561a5" providerId="Windows Live" clId="Web-{79DEEF65-5D32-CED1-3C27-7D4CB66E4C3A}" dt="2025-07-22T14:37:01.782" v="211"/>
        <pc:sldMkLst>
          <pc:docMk/>
          <pc:sldMk cId="1933211623" sldId="2145705856"/>
        </pc:sldMkLst>
      </pc:sldChg>
      <pc:sldChg chg="del">
        <pc:chgData name="Hamilton Stewart Rodríguez Parra" userId="9d47022e6f4561a5" providerId="Windows Live" clId="Web-{79DEEF65-5D32-CED1-3C27-7D4CB66E4C3A}" dt="2025-07-22T14:37:01.782" v="210"/>
        <pc:sldMkLst>
          <pc:docMk/>
          <pc:sldMk cId="1057248796" sldId="2145705857"/>
        </pc:sldMkLst>
      </pc:sldChg>
      <pc:sldChg chg="del">
        <pc:chgData name="Hamilton Stewart Rodríguez Parra" userId="9d47022e6f4561a5" providerId="Windows Live" clId="Web-{79DEEF65-5D32-CED1-3C27-7D4CB66E4C3A}" dt="2025-07-22T14:37:01.782" v="208"/>
        <pc:sldMkLst>
          <pc:docMk/>
          <pc:sldMk cId="3407856218" sldId="2145705858"/>
        </pc:sldMkLst>
      </pc:sldChg>
      <pc:sldChg chg="addSp modSp add replId">
        <pc:chgData name="Hamilton Stewart Rodríguez Parra" userId="9d47022e6f4561a5" providerId="Windows Live" clId="Web-{79DEEF65-5D32-CED1-3C27-7D4CB66E4C3A}" dt="2025-07-22T14:47:27.441" v="251" actId="1076"/>
        <pc:sldMkLst>
          <pc:docMk/>
          <pc:sldMk cId="2132975493" sldId="2145705859"/>
        </pc:sldMkLst>
      </pc:sldChg>
      <pc:sldChg chg="addSp modSp add ord replId">
        <pc:chgData name="Hamilton Stewart Rodríguez Parra" userId="9d47022e6f4561a5" providerId="Windows Live" clId="Web-{79DEEF65-5D32-CED1-3C27-7D4CB66E4C3A}" dt="2025-07-22T15:53:04.564" v="367"/>
        <pc:sldMkLst>
          <pc:docMk/>
          <pc:sldMk cId="1577805932" sldId="2145705860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26.298" v="364"/>
        <pc:sldMkLst>
          <pc:docMk/>
          <pc:sldMk cId="2821006872" sldId="2145705861"/>
        </pc:sldMkLst>
      </pc:sldChg>
      <pc:sldChg chg="modSp add del replId">
        <pc:chgData name="Hamilton Stewart Rodríguez Parra" userId="9d47022e6f4561a5" providerId="Windows Live" clId="Web-{79DEEF65-5D32-CED1-3C27-7D4CB66E4C3A}" dt="2025-07-22T14:36:54.313" v="207"/>
        <pc:sldMkLst>
          <pc:docMk/>
          <pc:sldMk cId="2044327708" sldId="2145705862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36.970" v="366"/>
        <pc:sldMkLst>
          <pc:docMk/>
          <pc:sldMk cId="2333665196" sldId="2145705863"/>
        </pc:sldMkLst>
      </pc:sldChg>
      <pc:sldChg chg="addSp delSp modSp add replId">
        <pc:chgData name="Hamilton Stewart Rodríguez Parra" userId="9d47022e6f4561a5" providerId="Windows Live" clId="Web-{79DEEF65-5D32-CED1-3C27-7D4CB66E4C3A}" dt="2025-07-22T14:16:59.776" v="206" actId="1076"/>
        <pc:sldMkLst>
          <pc:docMk/>
          <pc:sldMk cId="785341915" sldId="2145705864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8:55.297" v="352" actId="1076"/>
        <pc:sldMkLst>
          <pc:docMk/>
          <pc:sldMk cId="3581387757" sldId="2145705865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54:10.392" v="371"/>
        <pc:sldMkLst>
          <pc:docMk/>
          <pc:sldMk cId="1546539351" sldId="2145705866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4:22.076" v="324" actId="1076"/>
        <pc:sldMkLst>
          <pc:docMk/>
          <pc:sldMk cId="259963827" sldId="2145705867"/>
        </pc:sldMkLst>
      </pc:sldChg>
      <pc:sldChg chg="add del replId">
        <pc:chgData name="Hamilton Stewart Rodríguez Parra" userId="9d47022e6f4561a5" providerId="Windows Live" clId="Web-{79DEEF65-5D32-CED1-3C27-7D4CB66E4C3A}" dt="2025-07-22T15:44:33.608" v="325"/>
        <pc:sldMkLst>
          <pc:docMk/>
          <pc:sldMk cId="3747441064" sldId="2145705868"/>
        </pc:sldMkLst>
      </pc:sldChg>
    </pc:docChg>
  </pc:docChgLst>
  <pc:docChgLst>
    <pc:chgData name="Hamilton Rodriguez" userId="f71b9de3-2009-44e3-9598-cd76df76ca85" providerId="ADAL" clId="{DA94863B-2D99-4260-A2D3-677E49E36ADA}"/>
    <pc:docChg chg="custSel addSld modSld">
      <pc:chgData name="Hamilton Rodriguez" userId="f71b9de3-2009-44e3-9598-cd76df76ca85" providerId="ADAL" clId="{DA94863B-2D99-4260-A2D3-677E49E36ADA}" dt="2025-07-30T18:47:37.614" v="445" actId="6549"/>
      <pc:docMkLst>
        <pc:docMk/>
      </pc:docMkLst>
      <pc:sldChg chg="modSp mod">
        <pc:chgData name="Hamilton Rodriguez" userId="f71b9de3-2009-44e3-9598-cd76df76ca85" providerId="ADAL" clId="{DA94863B-2D99-4260-A2D3-677E49E36ADA}" dt="2025-07-30T14:29:49.802" v="5" actId="20577"/>
        <pc:sldMkLst>
          <pc:docMk/>
          <pc:sldMk cId="857024924" sldId="275"/>
        </pc:sldMkLst>
      </pc:sldChg>
      <pc:sldChg chg="addSp delSp modSp add mod modShow">
        <pc:chgData name="Hamilton Rodriguez" userId="f71b9de3-2009-44e3-9598-cd76df76ca85" providerId="ADAL" clId="{DA94863B-2D99-4260-A2D3-677E49E36ADA}" dt="2025-07-30T18:47:37.614" v="445" actId="6549"/>
        <pc:sldMkLst>
          <pc:docMk/>
          <pc:sldMk cId="4000256887" sldId="2145705868"/>
        </pc:sldMkLst>
      </pc:sldChg>
    </pc:docChg>
  </pc:docChgLst>
  <pc:docChgLst>
    <pc:chgData name="Miguel A. Rubiano" userId="5de3eca7-df65-45ab-9fac-21fe3414869d" providerId="ADAL" clId="{E7C5C7AC-5581-4595-9269-BFD9D6D7BD46}"/>
    <pc:docChg chg="undo custSel addSld delSld modSld sldOrd">
      <pc:chgData name="Miguel A. Rubiano" userId="5de3eca7-df65-45ab-9fac-21fe3414869d" providerId="ADAL" clId="{E7C5C7AC-5581-4595-9269-BFD9D6D7BD46}" dt="2025-04-08T14:44:18.667" v="1006" actId="255"/>
      <pc:docMkLst>
        <pc:docMk/>
      </pc:docMkLst>
      <pc:sldChg chg="modSp mod">
        <pc:chgData name="Miguel A. Rubiano" userId="5de3eca7-df65-45ab-9fac-21fe3414869d" providerId="ADAL" clId="{E7C5C7AC-5581-4595-9269-BFD9D6D7BD46}" dt="2025-04-07T21:33:29.752" v="671" actId="6549"/>
        <pc:sldMkLst>
          <pc:docMk/>
          <pc:sldMk cId="2640578046" sldId="2145705803"/>
        </pc:sldMkLst>
      </pc:sldChg>
      <pc:sldChg chg="addSp delSp modSp mod setBg">
        <pc:chgData name="Miguel A. Rubiano" userId="5de3eca7-df65-45ab-9fac-21fe3414869d" providerId="ADAL" clId="{E7C5C7AC-5581-4595-9269-BFD9D6D7BD46}" dt="2025-04-08T13:32:35.614" v="737" actId="478"/>
        <pc:sldMkLst>
          <pc:docMk/>
          <pc:sldMk cId="3658824876" sldId="2145705807"/>
        </pc:sldMkLst>
      </pc:sldChg>
      <pc:sldChg chg="modSp setBg">
        <pc:chgData name="Miguel A. Rubiano" userId="5de3eca7-df65-45ab-9fac-21fe3414869d" providerId="ADAL" clId="{E7C5C7AC-5581-4595-9269-BFD9D6D7BD46}" dt="2025-04-08T13:31:31.840" v="733"/>
        <pc:sldMkLst>
          <pc:docMk/>
          <pc:sldMk cId="904865137" sldId="2145705808"/>
        </pc:sldMkLst>
      </pc:sldChg>
      <pc:sldChg chg="modSp setBg">
        <pc:chgData name="Miguel A. Rubiano" userId="5de3eca7-df65-45ab-9fac-21fe3414869d" providerId="ADAL" clId="{E7C5C7AC-5581-4595-9269-BFD9D6D7BD46}" dt="2025-04-08T13:34:03.453" v="743"/>
        <pc:sldMkLst>
          <pc:docMk/>
          <pc:sldMk cId="2372554428" sldId="2145705809"/>
        </pc:sldMkLst>
      </pc:sldChg>
      <pc:sldChg chg="addSp delSp modSp add mod">
        <pc:chgData name="Miguel A. Rubiano" userId="5de3eca7-df65-45ab-9fac-21fe3414869d" providerId="ADAL" clId="{E7C5C7AC-5581-4595-9269-BFD9D6D7BD46}" dt="2025-04-07T20:31:38.947" v="363" actId="123"/>
        <pc:sldMkLst>
          <pc:docMk/>
          <pc:sldMk cId="1270399109" sldId="2145705810"/>
        </pc:sldMkLst>
      </pc:sldChg>
      <pc:sldChg chg="addSp delSp modSp add mod">
        <pc:chgData name="Miguel A. Rubiano" userId="5de3eca7-df65-45ab-9fac-21fe3414869d" providerId="ADAL" clId="{E7C5C7AC-5581-4595-9269-BFD9D6D7BD46}" dt="2025-04-07T20:31:35.486" v="362" actId="123"/>
        <pc:sldMkLst>
          <pc:docMk/>
          <pc:sldMk cId="4036913859" sldId="2145705811"/>
        </pc:sldMkLst>
      </pc:sldChg>
      <pc:sldChg chg="addSp delSp modSp add mod">
        <pc:chgData name="Miguel A. Rubiano" userId="5de3eca7-df65-45ab-9fac-21fe3414869d" providerId="ADAL" clId="{E7C5C7AC-5581-4595-9269-BFD9D6D7BD46}" dt="2025-04-07T20:34:14.949" v="430" actId="20577"/>
        <pc:sldMkLst>
          <pc:docMk/>
          <pc:sldMk cId="2097962941" sldId="2145705812"/>
        </pc:sldMkLst>
      </pc:sldChg>
      <pc:sldChg chg="modSp add mod ord">
        <pc:chgData name="Miguel A. Rubiano" userId="5de3eca7-df65-45ab-9fac-21fe3414869d" providerId="ADAL" clId="{E7C5C7AC-5581-4595-9269-BFD9D6D7BD46}" dt="2025-04-07T20:40:06.824" v="443" actId="20577"/>
        <pc:sldMkLst>
          <pc:docMk/>
          <pc:sldMk cId="1233773939" sldId="2145705813"/>
        </pc:sldMkLst>
      </pc:sldChg>
      <pc:sldChg chg="modSp add mod ord">
        <pc:chgData name="Miguel A. Rubiano" userId="5de3eca7-df65-45ab-9fac-21fe3414869d" providerId="ADAL" clId="{E7C5C7AC-5581-4595-9269-BFD9D6D7BD46}" dt="2025-04-07T21:01:16.913" v="484" actId="20577"/>
        <pc:sldMkLst>
          <pc:docMk/>
          <pc:sldMk cId="3237364529" sldId="2145705814"/>
        </pc:sldMkLst>
      </pc:sldChg>
      <pc:sldChg chg="modSp add mod ord">
        <pc:chgData name="Miguel A. Rubiano" userId="5de3eca7-df65-45ab-9fac-21fe3414869d" providerId="ADAL" clId="{E7C5C7AC-5581-4595-9269-BFD9D6D7BD46}" dt="2025-04-07T21:17:23.265" v="603" actId="6549"/>
        <pc:sldMkLst>
          <pc:docMk/>
          <pc:sldMk cId="3494367151" sldId="2145705815"/>
        </pc:sldMkLst>
      </pc:sldChg>
      <pc:sldChg chg="addSp delSp modSp add mod">
        <pc:chgData name="Miguel A. Rubiano" userId="5de3eca7-df65-45ab-9fac-21fe3414869d" providerId="ADAL" clId="{E7C5C7AC-5581-4595-9269-BFD9D6D7BD46}" dt="2025-04-07T21:25:37.930" v="654" actId="20577"/>
        <pc:sldMkLst>
          <pc:docMk/>
          <pc:sldMk cId="2010565102" sldId="2145705816"/>
        </pc:sldMkLst>
      </pc:sldChg>
      <pc:sldChg chg="addSp delSp modSp add mod">
        <pc:chgData name="Miguel A. Rubiano" userId="5de3eca7-df65-45ab-9fac-21fe3414869d" providerId="ADAL" clId="{E7C5C7AC-5581-4595-9269-BFD9D6D7BD46}" dt="2025-04-07T21:34:32.730" v="678"/>
        <pc:sldMkLst>
          <pc:docMk/>
          <pc:sldMk cId="75812208" sldId="2145705817"/>
        </pc:sldMkLst>
      </pc:sldChg>
      <pc:sldChg chg="addSp delSp modSp add mod">
        <pc:chgData name="Miguel A. Rubiano" userId="5de3eca7-df65-45ab-9fac-21fe3414869d" providerId="ADAL" clId="{E7C5C7AC-5581-4595-9269-BFD9D6D7BD46}" dt="2025-04-07T21:44:58.815" v="696" actId="20577"/>
        <pc:sldMkLst>
          <pc:docMk/>
          <pc:sldMk cId="3766438650" sldId="2145705818"/>
        </pc:sldMkLst>
      </pc:sldChg>
      <pc:sldChg chg="addSp delSp modSp add mod">
        <pc:chgData name="Miguel A. Rubiano" userId="5de3eca7-df65-45ab-9fac-21fe3414869d" providerId="ADAL" clId="{E7C5C7AC-5581-4595-9269-BFD9D6D7BD46}" dt="2025-04-07T21:52:05.943" v="717" actId="6549"/>
        <pc:sldMkLst>
          <pc:docMk/>
          <pc:sldMk cId="2770535136" sldId="2145705819"/>
        </pc:sldMkLst>
      </pc:sldChg>
      <pc:sldChg chg="addSp delSp modSp add mod">
        <pc:chgData name="Miguel A. Rubiano" userId="5de3eca7-df65-45ab-9fac-21fe3414869d" providerId="ADAL" clId="{E7C5C7AC-5581-4595-9269-BFD9D6D7BD46}" dt="2025-04-08T13:29:34.074" v="729" actId="20577"/>
        <pc:sldMkLst>
          <pc:docMk/>
          <pc:sldMk cId="458804073" sldId="2145705820"/>
        </pc:sldMkLst>
      </pc:sldChg>
      <pc:sldChg chg="addSp delSp modSp mod">
        <pc:chgData name="Miguel A. Rubiano" userId="5de3eca7-df65-45ab-9fac-21fe3414869d" providerId="ADAL" clId="{E7C5C7AC-5581-4595-9269-BFD9D6D7BD46}" dt="2025-04-08T13:31:21.951" v="731"/>
        <pc:sldMkLst>
          <pc:docMk/>
          <pc:sldMk cId="1780953469" sldId="2145705821"/>
        </pc:sldMkLst>
      </pc:sldChg>
      <pc:sldChg chg="addSp delSp modSp add mod">
        <pc:chgData name="Miguel A. Rubiano" userId="5de3eca7-df65-45ab-9fac-21fe3414869d" providerId="ADAL" clId="{E7C5C7AC-5581-4595-9269-BFD9D6D7BD46}" dt="2025-04-08T13:33:44.094" v="742" actId="6549"/>
        <pc:sldMkLst>
          <pc:docMk/>
          <pc:sldMk cId="193963335" sldId="2145705822"/>
        </pc:sldMkLst>
      </pc:sldChg>
      <pc:sldChg chg="addSp delSp modSp add del mod">
        <pc:chgData name="Miguel A. Rubiano" userId="5de3eca7-df65-45ab-9fac-21fe3414869d" providerId="ADAL" clId="{E7C5C7AC-5581-4595-9269-BFD9D6D7BD46}" dt="2025-04-08T13:39:49.284" v="755" actId="47"/>
        <pc:sldMkLst>
          <pc:docMk/>
          <pc:sldMk cId="3142858518" sldId="2145705823"/>
        </pc:sldMkLst>
      </pc:sldChg>
      <pc:sldChg chg="del">
        <pc:chgData name="Miguel A. Rubiano" userId="5de3eca7-df65-45ab-9fac-21fe3414869d" providerId="ADAL" clId="{E7C5C7AC-5581-4595-9269-BFD9D6D7BD46}" dt="2025-04-08T13:37:16.335" v="746" actId="47"/>
        <pc:sldMkLst>
          <pc:docMk/>
          <pc:sldMk cId="3901438177" sldId="2145705824"/>
        </pc:sldMkLst>
      </pc:sldChg>
      <pc:sldChg chg="addSp delSp modSp mod">
        <pc:chgData name="Miguel A. Rubiano" userId="5de3eca7-df65-45ab-9fac-21fe3414869d" providerId="ADAL" clId="{E7C5C7AC-5581-4595-9269-BFD9D6D7BD46}" dt="2025-04-08T13:39:44.831" v="754"/>
        <pc:sldMkLst>
          <pc:docMk/>
          <pc:sldMk cId="1958191667" sldId="2145705825"/>
        </pc:sldMkLst>
      </pc:sldChg>
      <pc:sldChg chg="del">
        <pc:chgData name="Miguel A. Rubiano" userId="5de3eca7-df65-45ab-9fac-21fe3414869d" providerId="ADAL" clId="{E7C5C7AC-5581-4595-9269-BFD9D6D7BD46}" dt="2025-04-08T13:38:53.356" v="749"/>
        <pc:sldMkLst>
          <pc:docMk/>
          <pc:sldMk cId="1127370420" sldId="2145705826"/>
        </pc:sldMkLst>
      </pc:sldChg>
      <pc:sldChg chg="addSp delSp modSp add mod ord">
        <pc:chgData name="Miguel A. Rubiano" userId="5de3eca7-df65-45ab-9fac-21fe3414869d" providerId="ADAL" clId="{E7C5C7AC-5581-4595-9269-BFD9D6D7BD46}" dt="2025-04-08T14:43:50.432" v="1003" actId="6549"/>
        <pc:sldMkLst>
          <pc:docMk/>
          <pc:sldMk cId="2440363482" sldId="2145705826"/>
        </pc:sldMkLst>
      </pc:sldChg>
      <pc:sldChg chg="del">
        <pc:chgData name="Miguel A. Rubiano" userId="5de3eca7-df65-45ab-9fac-21fe3414869d" providerId="ADAL" clId="{E7C5C7AC-5581-4595-9269-BFD9D6D7BD46}" dt="2025-04-08T13:39:12.603" v="750" actId="47"/>
        <pc:sldMkLst>
          <pc:docMk/>
          <pc:sldMk cId="3856456991" sldId="2145705826"/>
        </pc:sldMkLst>
      </pc:sldChg>
      <pc:sldChg chg="addSp delSp modSp add mod">
        <pc:chgData name="Miguel A. Rubiano" userId="5de3eca7-df65-45ab-9fac-21fe3414869d" providerId="ADAL" clId="{E7C5C7AC-5581-4595-9269-BFD9D6D7BD46}" dt="2025-04-08T14:44:18.667" v="1006" actId="255"/>
        <pc:sldMkLst>
          <pc:docMk/>
          <pc:sldMk cId="1543593803" sldId="2145705827"/>
        </pc:sldMkLst>
      </pc:sldChg>
    </pc:docChg>
  </pc:docChgLst>
  <pc:docChgLst>
    <pc:chgData name="Cristian Garcia" userId="S::1802957@cwc.com::5e397fa2-8630-4b06-a080-b147e45b66cb" providerId="AD" clId="Web-{6DAFDD4D-1952-4668-B298-B6E3FCBFE0E3}"/>
    <pc:docChg chg="modSld">
      <pc:chgData name="Cristian Garcia" userId="S::1802957@cwc.com::5e397fa2-8630-4b06-a080-b147e45b66cb" providerId="AD" clId="Web-{6DAFDD4D-1952-4668-B298-B6E3FCBFE0E3}" dt="2025-04-07T20:52:04.303" v="59" actId="20577"/>
      <pc:docMkLst>
        <pc:docMk/>
      </pc:docMkLst>
      <pc:sldChg chg="modSp">
        <pc:chgData name="Cristian Garcia" userId="S::1802957@cwc.com::5e397fa2-8630-4b06-a080-b147e45b66cb" providerId="AD" clId="Web-{6DAFDD4D-1952-4668-B298-B6E3FCBFE0E3}" dt="2025-04-07T20:52:04.303" v="59" actId="20577"/>
        <pc:sldMkLst>
          <pc:docMk/>
          <pc:sldMk cId="2071833582" sldId="2145705806"/>
        </pc:sldMkLst>
      </pc:sldChg>
    </pc:docChg>
  </pc:docChgLst>
  <pc:docChgLst>
    <pc:chgData name="Hamilton Rodriguez" userId="f71b9de3-2009-44e3-9598-cd76df76ca85" providerId="ADAL" clId="{EF0A4D70-080F-41CE-9651-BDC94ECD3741}"/>
    <pc:docChg chg="addSld modSld">
      <pc:chgData name="Hamilton Rodriguez" userId="f71b9de3-2009-44e3-9598-cd76df76ca85" providerId="ADAL" clId="{EF0A4D70-080F-41CE-9651-BDC94ECD3741}" dt="2025-07-21T16:31:30.312" v="4"/>
      <pc:docMkLst>
        <pc:docMk/>
      </pc:docMkLst>
      <pc:sldChg chg="addSp">
        <pc:chgData name="Hamilton Rodriguez" userId="f71b9de3-2009-44e3-9598-cd76df76ca85" providerId="ADAL" clId="{EF0A4D70-080F-41CE-9651-BDC94ECD3741}" dt="2025-07-21T15:25:28.454" v="0"/>
        <pc:sldMkLst>
          <pc:docMk/>
          <pc:sldMk cId="857024924" sldId="275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1645612131" sldId="2145705828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2158410841" sldId="2145705829"/>
        </pc:sldMkLst>
      </pc:sldChg>
      <pc:sldChg chg="add">
        <pc:chgData name="Hamilton Rodriguez" userId="f71b9de3-2009-44e3-9598-cd76df76ca85" providerId="ADAL" clId="{EF0A4D70-080F-41CE-9651-BDC94ECD3741}" dt="2025-07-21T16:30:59.567" v="2"/>
        <pc:sldMkLst>
          <pc:docMk/>
          <pc:sldMk cId="2643906840" sldId="2145705830"/>
        </pc:sldMkLst>
      </pc:sldChg>
      <pc:sldChg chg="add">
        <pc:chgData name="Hamilton Rodriguez" userId="f71b9de3-2009-44e3-9598-cd76df76ca85" providerId="ADAL" clId="{EF0A4D70-080F-41CE-9651-BDC94ECD3741}" dt="2025-07-21T16:31:29.595" v="3"/>
        <pc:sldMkLst>
          <pc:docMk/>
          <pc:sldMk cId="2479444405" sldId="2145705831"/>
        </pc:sldMkLst>
      </pc:sldChg>
      <pc:sldChg chg="add">
        <pc:chgData name="Hamilton Rodriguez" userId="f71b9de3-2009-44e3-9598-cd76df76ca85" providerId="ADAL" clId="{EF0A4D70-080F-41CE-9651-BDC94ECD3741}" dt="2025-07-21T16:31:30.312" v="4"/>
        <pc:sldMkLst>
          <pc:docMk/>
          <pc:sldMk cId="138811212" sldId="2145705832"/>
        </pc:sldMkLst>
      </pc:sldChg>
    </pc:docChg>
  </pc:docChgLst>
  <pc:docChgLst>
    <pc:chgData name="Hamilton Rodriguez" userId="f71b9de3-2009-44e3-9598-cd76df76ca85" providerId="ADAL" clId="{5049A158-7AE1-42E5-BE5F-2F249479F89C}"/>
    <pc:docChg chg="undo custSel addSld delSld modSld sldOrd">
      <pc:chgData name="Hamilton Rodriguez" userId="f71b9de3-2009-44e3-9598-cd76df76ca85" providerId="ADAL" clId="{5049A158-7AE1-42E5-BE5F-2F249479F89C}" dt="2025-10-01T15:00:59.183" v="575" actId="1076"/>
      <pc:docMkLst>
        <pc:docMk/>
      </pc:docMkLst>
      <pc:sldChg chg="delSp modSp mod">
        <pc:chgData name="Hamilton Rodriguez" userId="f71b9de3-2009-44e3-9598-cd76df76ca85" providerId="ADAL" clId="{5049A158-7AE1-42E5-BE5F-2F249479F89C}" dt="2025-10-01T13:47:20.682" v="72" actId="1076"/>
        <pc:sldMkLst>
          <pc:docMk/>
          <pc:sldMk cId="857024924" sldId="275"/>
        </pc:sldMkLst>
        <pc:spChg chg="mod">
          <ac:chgData name="Hamilton Rodriguez" userId="f71b9de3-2009-44e3-9598-cd76df76ca85" providerId="ADAL" clId="{5049A158-7AE1-42E5-BE5F-2F249479F89C}" dt="2025-10-01T13:47:20.682" v="72" actId="1076"/>
          <ac:spMkLst>
            <pc:docMk/>
            <pc:sldMk cId="857024924" sldId="275"/>
            <ac:spMk id="3" creationId="{2365F299-A0A7-AC31-1B81-182831664551}"/>
          </ac:spMkLst>
        </pc:spChg>
        <pc:spChg chg="del mod">
          <ac:chgData name="Hamilton Rodriguez" userId="f71b9de3-2009-44e3-9598-cd76df76ca85" providerId="ADAL" clId="{5049A158-7AE1-42E5-BE5F-2F249479F89C}" dt="2025-10-01T10:13:40.300" v="59" actId="478"/>
          <ac:spMkLst>
            <pc:docMk/>
            <pc:sldMk cId="857024924" sldId="275"/>
            <ac:spMk id="5" creationId="{A645BF7B-5E89-18FD-5DD3-C262E7EB9D88}"/>
          </ac:spMkLst>
        </pc:spChg>
      </pc:sldChg>
      <pc:sldChg chg="addSp delSp modSp mod">
        <pc:chgData name="Hamilton Rodriguez" userId="f71b9de3-2009-44e3-9598-cd76df76ca85" providerId="ADAL" clId="{5049A158-7AE1-42E5-BE5F-2F249479F89C}" dt="2025-10-01T10:15:06.740" v="62" actId="1076"/>
        <pc:sldMkLst>
          <pc:docMk/>
          <pc:sldMk cId="138811212" sldId="2145705832"/>
        </pc:sldMkLst>
        <pc:picChg chg="del">
          <ac:chgData name="Hamilton Rodriguez" userId="f71b9de3-2009-44e3-9598-cd76df76ca85" providerId="ADAL" clId="{5049A158-7AE1-42E5-BE5F-2F249479F89C}" dt="2025-10-01T10:14:28.997" v="60" actId="478"/>
          <ac:picMkLst>
            <pc:docMk/>
            <pc:sldMk cId="138811212" sldId="2145705832"/>
            <ac:picMk id="3" creationId="{D051071F-5232-3ECE-17EC-2AEA87C61E67}"/>
          </ac:picMkLst>
        </pc:picChg>
        <pc:picChg chg="add mod">
          <ac:chgData name="Hamilton Rodriguez" userId="f71b9de3-2009-44e3-9598-cd76df76ca85" providerId="ADAL" clId="{5049A158-7AE1-42E5-BE5F-2F249479F89C}" dt="2025-10-01T10:15:06.740" v="62" actId="1076"/>
          <ac:picMkLst>
            <pc:docMk/>
            <pc:sldMk cId="138811212" sldId="2145705832"/>
            <ac:picMk id="7" creationId="{3323406F-7D8F-EDB0-8384-80D95C985D8B}"/>
          </ac:picMkLst>
        </pc:picChg>
      </pc:sldChg>
      <pc:sldChg chg="add del">
        <pc:chgData name="Hamilton Rodriguez" userId="f71b9de3-2009-44e3-9598-cd76df76ca85" providerId="ADAL" clId="{5049A158-7AE1-42E5-BE5F-2F249479F89C}" dt="2025-10-01T14:40:53.205" v="498" actId="47"/>
        <pc:sldMkLst>
          <pc:docMk/>
          <pc:sldMk cId="1576575548" sldId="2145705836"/>
        </pc:sldMkLst>
      </pc:sldChg>
      <pc:sldChg chg="del">
        <pc:chgData name="Hamilton Rodriguez" userId="f71b9de3-2009-44e3-9598-cd76df76ca85" providerId="ADAL" clId="{5049A158-7AE1-42E5-BE5F-2F249479F89C}" dt="2025-10-01T14:41:01.432" v="503" actId="47"/>
        <pc:sldMkLst>
          <pc:docMk/>
          <pc:sldMk cId="2132975493" sldId="2145705859"/>
        </pc:sldMkLst>
      </pc:sldChg>
      <pc:sldChg chg="del">
        <pc:chgData name="Hamilton Rodriguez" userId="f71b9de3-2009-44e3-9598-cd76df76ca85" providerId="ADAL" clId="{5049A158-7AE1-42E5-BE5F-2F249479F89C}" dt="2025-10-01T14:40:59.034" v="502" actId="47"/>
        <pc:sldMkLst>
          <pc:docMk/>
          <pc:sldMk cId="1577805932" sldId="2145705860"/>
        </pc:sldMkLst>
      </pc:sldChg>
      <pc:sldChg chg="del">
        <pc:chgData name="Hamilton Rodriguez" userId="f71b9de3-2009-44e3-9598-cd76df76ca85" providerId="ADAL" clId="{5049A158-7AE1-42E5-BE5F-2F249479F89C}" dt="2025-10-01T14:40:55.746" v="500" actId="47"/>
        <pc:sldMkLst>
          <pc:docMk/>
          <pc:sldMk cId="2821006872" sldId="2145705861"/>
        </pc:sldMkLst>
      </pc:sldChg>
      <pc:sldChg chg="del">
        <pc:chgData name="Hamilton Rodriguez" userId="f71b9de3-2009-44e3-9598-cd76df76ca85" providerId="ADAL" clId="{5049A158-7AE1-42E5-BE5F-2F249479F89C}" dt="2025-10-01T14:40:57.271" v="501" actId="47"/>
        <pc:sldMkLst>
          <pc:docMk/>
          <pc:sldMk cId="2333665196" sldId="2145705863"/>
        </pc:sldMkLst>
      </pc:sldChg>
      <pc:sldChg chg="del">
        <pc:chgData name="Hamilton Rodriguez" userId="f71b9de3-2009-44e3-9598-cd76df76ca85" providerId="ADAL" clId="{5049A158-7AE1-42E5-BE5F-2F249479F89C}" dt="2025-10-01T14:40:54.123" v="499" actId="47"/>
        <pc:sldMkLst>
          <pc:docMk/>
          <pc:sldMk cId="785341915" sldId="2145705864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3581387757" sldId="2145705865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1546539351" sldId="2145705866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259963827" sldId="2145705867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4000256887" sldId="2145705868"/>
        </pc:sldMkLst>
      </pc:sldChg>
      <pc:sldChg chg="addSp delSp modSp add mod ord">
        <pc:chgData name="Hamilton Rodriguez" userId="f71b9de3-2009-44e3-9598-cd76df76ca85" providerId="ADAL" clId="{5049A158-7AE1-42E5-BE5F-2F249479F89C}" dt="2025-10-01T14:00:54.107" v="281" actId="20577"/>
        <pc:sldMkLst>
          <pc:docMk/>
          <pc:sldMk cId="3554623742" sldId="2145705869"/>
        </pc:sldMkLst>
        <pc:spChg chg="mod">
          <ac:chgData name="Hamilton Rodriguez" userId="f71b9de3-2009-44e3-9598-cd76df76ca85" providerId="ADAL" clId="{5049A158-7AE1-42E5-BE5F-2F249479F89C}" dt="2025-10-01T13:49:14.258" v="145" actId="20577"/>
          <ac:spMkLst>
            <pc:docMk/>
            <pc:sldMk cId="3554623742" sldId="2145705869"/>
            <ac:spMk id="6" creationId="{4F8A1728-E059-666D-DCA5-6A2BD61D717B}"/>
          </ac:spMkLst>
        </pc:spChg>
        <pc:spChg chg="add del mod">
          <ac:chgData name="Hamilton Rodriguez" userId="f71b9de3-2009-44e3-9598-cd76df76ca85" providerId="ADAL" clId="{5049A158-7AE1-42E5-BE5F-2F249479F89C}" dt="2025-10-01T13:58:46.973" v="152"/>
          <ac:spMkLst>
            <pc:docMk/>
            <pc:sldMk cId="3554623742" sldId="2145705869"/>
            <ac:spMk id="8" creationId="{B9CF69F9-4665-E1CA-3826-B2A0DE8476EC}"/>
          </ac:spMkLst>
        </pc:spChg>
        <pc:spChg chg="del">
          <ac:chgData name="Hamilton Rodriguez" userId="f71b9de3-2009-44e3-9598-cd76df76ca85" providerId="ADAL" clId="{5049A158-7AE1-42E5-BE5F-2F249479F89C}" dt="2025-10-01T13:48:14.757" v="75" actId="478"/>
          <ac:spMkLst>
            <pc:docMk/>
            <pc:sldMk cId="3554623742" sldId="2145705869"/>
            <ac:spMk id="9" creationId="{BC7E707D-588D-B058-A390-8661DFF10F6C}"/>
          </ac:spMkLst>
        </pc:spChg>
        <pc:spChg chg="add mod">
          <ac:chgData name="Hamilton Rodriguez" userId="f71b9de3-2009-44e3-9598-cd76df76ca85" providerId="ADAL" clId="{5049A158-7AE1-42E5-BE5F-2F249479F89C}" dt="2025-10-01T14:00:54.107" v="281" actId="20577"/>
          <ac:spMkLst>
            <pc:docMk/>
            <pc:sldMk cId="3554623742" sldId="2145705869"/>
            <ac:spMk id="10" creationId="{66DCE60A-9694-E014-3757-9996F4C0F06A}"/>
          </ac:spMkLst>
        </pc:spChg>
        <pc:picChg chg="del">
          <ac:chgData name="Hamilton Rodriguez" userId="f71b9de3-2009-44e3-9598-cd76df76ca85" providerId="ADAL" clId="{5049A158-7AE1-42E5-BE5F-2F249479F89C}" dt="2025-10-01T13:48:12.073" v="74" actId="478"/>
          <ac:picMkLst>
            <pc:docMk/>
            <pc:sldMk cId="3554623742" sldId="2145705869"/>
            <ac:picMk id="2" creationId="{16C14E59-D4BD-BC53-7F3F-32CDA0DEB8C0}"/>
          </ac:picMkLst>
        </pc:picChg>
        <pc:picChg chg="add mod">
          <ac:chgData name="Hamilton Rodriguez" userId="f71b9de3-2009-44e3-9598-cd76df76ca85" providerId="ADAL" clId="{5049A158-7AE1-42E5-BE5F-2F249479F89C}" dt="2025-10-01T13:57:39.321" v="148" actId="1076"/>
          <ac:picMkLst>
            <pc:docMk/>
            <pc:sldMk cId="3554623742" sldId="2145705869"/>
            <ac:picMk id="7" creationId="{6C12BA09-A935-AF1A-8D95-95175596E1B9}"/>
          </ac:picMkLst>
        </pc:picChg>
      </pc:sldChg>
      <pc:sldChg chg="add del">
        <pc:chgData name="Hamilton Rodriguez" userId="f71b9de3-2009-44e3-9598-cd76df76ca85" providerId="ADAL" clId="{5049A158-7AE1-42E5-BE5F-2F249479F89C}" dt="2025-10-01T14:01:53.215" v="285" actId="47"/>
        <pc:sldMkLst>
          <pc:docMk/>
          <pc:sldMk cId="3996450013" sldId="2145705870"/>
        </pc:sldMkLst>
      </pc:sldChg>
      <pc:sldChg chg="add del">
        <pc:chgData name="Hamilton Rodriguez" userId="f71b9de3-2009-44e3-9598-cd76df76ca85" providerId="ADAL" clId="{5049A158-7AE1-42E5-BE5F-2F249479F89C}" dt="2025-10-01T14:01:54.316" v="286" actId="47"/>
        <pc:sldMkLst>
          <pc:docMk/>
          <pc:sldMk cId="2008032866" sldId="2145705871"/>
        </pc:sldMkLst>
      </pc:sldChg>
      <pc:sldChg chg="addSp delSp modSp add mod">
        <pc:chgData name="Hamilton Rodriguez" userId="f71b9de3-2009-44e3-9598-cd76df76ca85" providerId="ADAL" clId="{5049A158-7AE1-42E5-BE5F-2F249479F89C}" dt="2025-10-01T14:19:54.560" v="399" actId="14100"/>
        <pc:sldMkLst>
          <pc:docMk/>
          <pc:sldMk cId="316477145" sldId="2145705872"/>
        </pc:sldMkLst>
        <pc:spChg chg="mod">
          <ac:chgData name="Hamilton Rodriguez" userId="f71b9de3-2009-44e3-9598-cd76df76ca85" providerId="ADAL" clId="{5049A158-7AE1-42E5-BE5F-2F249479F89C}" dt="2025-10-01T14:03:31.463" v="299" actId="20577"/>
          <ac:spMkLst>
            <pc:docMk/>
            <pc:sldMk cId="316477145" sldId="2145705872"/>
            <ac:spMk id="6" creationId="{D26D5D81-A7D0-7E7E-E5B1-8FAB87B5EDA8}"/>
          </ac:spMkLst>
        </pc:spChg>
        <pc:spChg chg="del">
          <ac:chgData name="Hamilton Rodriguez" userId="f71b9de3-2009-44e3-9598-cd76df76ca85" providerId="ADAL" clId="{5049A158-7AE1-42E5-BE5F-2F249479F89C}" dt="2025-10-01T14:01:51.119" v="284" actId="478"/>
          <ac:spMkLst>
            <pc:docMk/>
            <pc:sldMk cId="316477145" sldId="2145705872"/>
            <ac:spMk id="10" creationId="{7D51A42E-9348-9631-1A3D-97C7A775F2C8}"/>
          </ac:spMkLst>
        </pc:spChg>
        <pc:picChg chg="add mod">
          <ac:chgData name="Hamilton Rodriguez" userId="f71b9de3-2009-44e3-9598-cd76df76ca85" providerId="ADAL" clId="{5049A158-7AE1-42E5-BE5F-2F249479F89C}" dt="2025-10-01T14:19:49.310" v="397" actId="14100"/>
          <ac:picMkLst>
            <pc:docMk/>
            <pc:sldMk cId="316477145" sldId="2145705872"/>
            <ac:picMk id="3" creationId="{CDB71152-E637-DFEC-D14F-1E3AD4009DC0}"/>
          </ac:picMkLst>
        </pc:picChg>
        <pc:picChg chg="del">
          <ac:chgData name="Hamilton Rodriguez" userId="f71b9de3-2009-44e3-9598-cd76df76ca85" providerId="ADAL" clId="{5049A158-7AE1-42E5-BE5F-2F249479F89C}" dt="2025-10-01T14:01:49.517" v="283" actId="478"/>
          <ac:picMkLst>
            <pc:docMk/>
            <pc:sldMk cId="316477145" sldId="2145705872"/>
            <ac:picMk id="7" creationId="{C9354994-806F-F424-BF6F-E7C9793A98B9}"/>
          </ac:picMkLst>
        </pc:picChg>
        <pc:picChg chg="add mod">
          <ac:chgData name="Hamilton Rodriguez" userId="f71b9de3-2009-44e3-9598-cd76df76ca85" providerId="ADAL" clId="{5049A158-7AE1-42E5-BE5F-2F249479F89C}" dt="2025-10-01T14:19:52.225" v="398" actId="14100"/>
          <ac:picMkLst>
            <pc:docMk/>
            <pc:sldMk cId="316477145" sldId="2145705872"/>
            <ac:picMk id="9" creationId="{8B9FBFE4-7365-7ABA-9DD4-DA3AA10E3EC9}"/>
          </ac:picMkLst>
        </pc:picChg>
        <pc:picChg chg="add mod">
          <ac:chgData name="Hamilton Rodriguez" userId="f71b9de3-2009-44e3-9598-cd76df76ca85" providerId="ADAL" clId="{5049A158-7AE1-42E5-BE5F-2F249479F89C}" dt="2025-10-01T14:19:54.560" v="399" actId="14100"/>
          <ac:picMkLst>
            <pc:docMk/>
            <pc:sldMk cId="316477145" sldId="2145705872"/>
            <ac:picMk id="12" creationId="{C2E3AC1C-BCA5-7CCB-2885-0C1C0C5265DE}"/>
          </ac:picMkLst>
        </pc:picChg>
      </pc:sldChg>
      <pc:sldChg chg="addSp modSp add mod ord">
        <pc:chgData name="Hamilton Rodriguez" userId="f71b9de3-2009-44e3-9598-cd76df76ca85" providerId="ADAL" clId="{5049A158-7AE1-42E5-BE5F-2F249479F89C}" dt="2025-10-01T14:11:33.474" v="327" actId="1076"/>
        <pc:sldMkLst>
          <pc:docMk/>
          <pc:sldMk cId="2743623247" sldId="2145705873"/>
        </pc:sldMkLst>
        <pc:picChg chg="add mod">
          <ac:chgData name="Hamilton Rodriguez" userId="f71b9de3-2009-44e3-9598-cd76df76ca85" providerId="ADAL" clId="{5049A158-7AE1-42E5-BE5F-2F249479F89C}" dt="2025-10-01T14:11:33.474" v="327" actId="1076"/>
          <ac:picMkLst>
            <pc:docMk/>
            <pc:sldMk cId="2743623247" sldId="2145705873"/>
            <ac:picMk id="2" creationId="{53DB9508-1CBE-BDC6-F681-F8F1F22C5F44}"/>
          </ac:picMkLst>
        </pc:picChg>
        <pc:picChg chg="add mod">
          <ac:chgData name="Hamilton Rodriguez" userId="f71b9de3-2009-44e3-9598-cd76df76ca85" providerId="ADAL" clId="{5049A158-7AE1-42E5-BE5F-2F249479F89C}" dt="2025-10-01T14:11:31.874" v="326" actId="1076"/>
          <ac:picMkLst>
            <pc:docMk/>
            <pc:sldMk cId="2743623247" sldId="2145705873"/>
            <ac:picMk id="7" creationId="{9B2680A5-E15B-0AAF-5889-CE56CAEF8CC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1:05.525" v="417" actId="1076"/>
        <pc:sldMkLst>
          <pc:docMk/>
          <pc:sldMk cId="1915884282" sldId="2145705874"/>
        </pc:sldMkLst>
        <pc:spChg chg="mod">
          <ac:chgData name="Hamilton Rodriguez" userId="f71b9de3-2009-44e3-9598-cd76df76ca85" providerId="ADAL" clId="{5049A158-7AE1-42E5-BE5F-2F249479F89C}" dt="2025-10-01T14:20:07.970" v="411" actId="20577"/>
          <ac:spMkLst>
            <pc:docMk/>
            <pc:sldMk cId="1915884282" sldId="2145705874"/>
            <ac:spMk id="6" creationId="{A59299E3-B56B-DE36-076B-FBE286BBAFB9}"/>
          </ac:spMkLst>
        </pc:spChg>
        <pc:picChg chg="add mod">
          <ac:chgData name="Hamilton Rodriguez" userId="f71b9de3-2009-44e3-9598-cd76df76ca85" providerId="ADAL" clId="{5049A158-7AE1-42E5-BE5F-2F249479F89C}" dt="2025-10-01T14:21:05.525" v="417" actId="1076"/>
          <ac:picMkLst>
            <pc:docMk/>
            <pc:sldMk cId="1915884282" sldId="2145705874"/>
            <ac:picMk id="2" creationId="{7A2E229E-1F58-CA19-5EB0-D47128A79DE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1:26.231" v="515" actId="1076"/>
        <pc:sldMkLst>
          <pc:docMk/>
          <pc:sldMk cId="674513922" sldId="2145705875"/>
        </pc:sldMkLst>
        <pc:spChg chg="mod">
          <ac:chgData name="Hamilton Rodriguez" userId="f71b9de3-2009-44e3-9598-cd76df76ca85" providerId="ADAL" clId="{5049A158-7AE1-42E5-BE5F-2F249479F89C}" dt="2025-10-01T14:41:13.928" v="512" actId="20577"/>
          <ac:spMkLst>
            <pc:docMk/>
            <pc:sldMk cId="674513922" sldId="2145705875"/>
            <ac:spMk id="6" creationId="{AD320172-CB6A-F234-13DD-63EA540FB7A8}"/>
          </ac:spMkLst>
        </pc:spChg>
        <pc:picChg chg="add mod">
          <ac:chgData name="Hamilton Rodriguez" userId="f71b9de3-2009-44e3-9598-cd76df76ca85" providerId="ADAL" clId="{5049A158-7AE1-42E5-BE5F-2F249479F89C}" dt="2025-10-01T14:41:26.231" v="515" actId="1076"/>
          <ac:picMkLst>
            <pc:docMk/>
            <pc:sldMk cId="674513922" sldId="2145705875"/>
            <ac:picMk id="2" creationId="{73653FA4-9B5D-3C63-CA3A-CBB3A0348972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5:47.887" v="458" actId="1076"/>
        <pc:sldMkLst>
          <pc:docMk/>
          <pc:sldMk cId="2664628146" sldId="2145705876"/>
        </pc:sldMkLst>
        <pc:picChg chg="add del mod">
          <ac:chgData name="Hamilton Rodriguez" userId="f71b9de3-2009-44e3-9598-cd76df76ca85" providerId="ADAL" clId="{5049A158-7AE1-42E5-BE5F-2F249479F89C}" dt="2025-10-01T14:35:28.843" v="452" actId="478"/>
          <ac:picMkLst>
            <pc:docMk/>
            <pc:sldMk cId="2664628146" sldId="2145705876"/>
            <ac:picMk id="2" creationId="{B4DE3D9A-AB09-090A-E45F-BF2944E66286}"/>
          </ac:picMkLst>
        </pc:picChg>
        <pc:picChg chg="add mod">
          <ac:chgData name="Hamilton Rodriguez" userId="f71b9de3-2009-44e3-9598-cd76df76ca85" providerId="ADAL" clId="{5049A158-7AE1-42E5-BE5F-2F249479F89C}" dt="2025-10-01T14:35:47.887" v="458" actId="1076"/>
          <ac:picMkLst>
            <pc:docMk/>
            <pc:sldMk cId="2664628146" sldId="2145705876"/>
            <ac:picMk id="7" creationId="{C4E59D06-7FE3-D85B-8A76-D0D81FBD9F04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8:00.396" v="446" actId="1076"/>
        <pc:sldMkLst>
          <pc:docMk/>
          <pc:sldMk cId="131515944" sldId="2145705877"/>
        </pc:sldMkLst>
        <pc:spChg chg="mod">
          <ac:chgData name="Hamilton Rodriguez" userId="f71b9de3-2009-44e3-9598-cd76df76ca85" providerId="ADAL" clId="{5049A158-7AE1-42E5-BE5F-2F249479F89C}" dt="2025-10-01T14:27:20.720" v="438" actId="20577"/>
          <ac:spMkLst>
            <pc:docMk/>
            <pc:sldMk cId="131515944" sldId="2145705877"/>
            <ac:spMk id="6" creationId="{6F774F55-A4ED-C293-1B19-A486062EF15B}"/>
          </ac:spMkLst>
        </pc:spChg>
        <pc:picChg chg="add mod">
          <ac:chgData name="Hamilton Rodriguez" userId="f71b9de3-2009-44e3-9598-cd76df76ca85" providerId="ADAL" clId="{5049A158-7AE1-42E5-BE5F-2F249479F89C}" dt="2025-10-01T14:28:00.396" v="446" actId="1076"/>
          <ac:picMkLst>
            <pc:docMk/>
            <pc:sldMk cId="131515944" sldId="2145705877"/>
            <ac:picMk id="2" creationId="{E2A2C3C1-E980-4FA2-CEA1-29779E34C19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2:24.899" v="525" actId="1076"/>
        <pc:sldMkLst>
          <pc:docMk/>
          <pc:sldMk cId="646120208" sldId="2145705878"/>
        </pc:sldMkLst>
        <pc:spChg chg="mod">
          <ac:chgData name="Hamilton Rodriguez" userId="f71b9de3-2009-44e3-9598-cd76df76ca85" providerId="ADAL" clId="{5049A158-7AE1-42E5-BE5F-2F249479F89C}" dt="2025-10-01T14:38:34.797" v="497" actId="20577"/>
          <ac:spMkLst>
            <pc:docMk/>
            <pc:sldMk cId="646120208" sldId="2145705878"/>
            <ac:spMk id="6" creationId="{CE20BEAF-5275-1218-60B4-21520A8991AA}"/>
          </ac:spMkLst>
        </pc:spChg>
        <pc:picChg chg="add mod">
          <ac:chgData name="Hamilton Rodriguez" userId="f71b9de3-2009-44e3-9598-cd76df76ca85" providerId="ADAL" clId="{5049A158-7AE1-42E5-BE5F-2F249479F89C}" dt="2025-10-01T14:42:24.899" v="525" actId="1076"/>
          <ac:picMkLst>
            <pc:docMk/>
            <pc:sldMk cId="646120208" sldId="2145705878"/>
            <ac:picMk id="3" creationId="{560EE6AF-AB60-2CCC-5F1B-E2FA1312917A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6:14.706" v="471" actId="14100"/>
        <pc:sldMkLst>
          <pc:docMk/>
          <pc:sldMk cId="1171858839" sldId="2145705879"/>
        </pc:sldMkLst>
        <pc:picChg chg="del">
          <ac:chgData name="Hamilton Rodriguez" userId="f71b9de3-2009-44e3-9598-cd76df76ca85" providerId="ADAL" clId="{5049A158-7AE1-42E5-BE5F-2F249479F89C}" dt="2025-10-01T14:28:15.901" v="448" actId="478"/>
          <ac:picMkLst>
            <pc:docMk/>
            <pc:sldMk cId="1171858839" sldId="2145705879"/>
            <ac:picMk id="2" creationId="{A4CF32CE-3C34-76BA-C05C-E0745D983BCD}"/>
          </ac:picMkLst>
        </pc:picChg>
        <pc:picChg chg="add mod">
          <ac:chgData name="Hamilton Rodriguez" userId="f71b9de3-2009-44e3-9598-cd76df76ca85" providerId="ADAL" clId="{5049A158-7AE1-42E5-BE5F-2F249479F89C}" dt="2025-10-01T14:36:14.706" v="471" actId="14100"/>
          <ac:picMkLst>
            <pc:docMk/>
            <pc:sldMk cId="1171858839" sldId="2145705879"/>
            <ac:picMk id="3" creationId="{D54BC5FA-4ACF-E15E-8809-2DF2652BF3C8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4:09.343" v="540" actId="1037"/>
        <pc:sldMkLst>
          <pc:docMk/>
          <pc:sldMk cId="3498508999" sldId="2145705880"/>
        </pc:sldMkLst>
        <pc:picChg chg="add mod">
          <ac:chgData name="Hamilton Rodriguez" userId="f71b9de3-2009-44e3-9598-cd76df76ca85" providerId="ADAL" clId="{5049A158-7AE1-42E5-BE5F-2F249479F89C}" dt="2025-10-01T14:44:09.343" v="540" actId="1037"/>
          <ac:picMkLst>
            <pc:docMk/>
            <pc:sldMk cId="3498508999" sldId="2145705880"/>
            <ac:picMk id="3" creationId="{25B432B3-F89A-F19C-93F2-AA6EB808BA4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5:06.910" v="544" actId="1076"/>
        <pc:sldMkLst>
          <pc:docMk/>
          <pc:sldMk cId="3510968189" sldId="2145705881"/>
        </pc:sldMkLst>
        <pc:picChg chg="add mod">
          <ac:chgData name="Hamilton Rodriguez" userId="f71b9de3-2009-44e3-9598-cd76df76ca85" providerId="ADAL" clId="{5049A158-7AE1-42E5-BE5F-2F249479F89C}" dt="2025-10-01T14:45:06.910" v="544" actId="1076"/>
          <ac:picMkLst>
            <pc:docMk/>
            <pc:sldMk cId="3510968189" sldId="2145705881"/>
            <ac:picMk id="3" creationId="{306E250E-FD29-8BE7-DD01-362719B0BB3C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6:25.773" v="553" actId="1076"/>
        <pc:sldMkLst>
          <pc:docMk/>
          <pc:sldMk cId="129961816" sldId="2145705882"/>
        </pc:sldMkLst>
        <pc:picChg chg="add mod">
          <ac:chgData name="Hamilton Rodriguez" userId="f71b9de3-2009-44e3-9598-cd76df76ca85" providerId="ADAL" clId="{5049A158-7AE1-42E5-BE5F-2F249479F89C}" dt="2025-10-01T14:46:25.773" v="553" actId="1076"/>
          <ac:picMkLst>
            <pc:docMk/>
            <pc:sldMk cId="129961816" sldId="2145705882"/>
            <ac:picMk id="3" creationId="{4BB9865F-F406-2D83-6A07-4F853F3FF099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9:00.121" v="558" actId="1076"/>
        <pc:sldMkLst>
          <pc:docMk/>
          <pc:sldMk cId="2099713685" sldId="2145705883"/>
        </pc:sldMkLst>
        <pc:picChg chg="add mod">
          <ac:chgData name="Hamilton Rodriguez" userId="f71b9de3-2009-44e3-9598-cd76df76ca85" providerId="ADAL" clId="{5049A158-7AE1-42E5-BE5F-2F249479F89C}" dt="2025-10-01T14:49:00.121" v="558" actId="1076"/>
          <ac:picMkLst>
            <pc:docMk/>
            <pc:sldMk cId="2099713685" sldId="2145705883"/>
            <ac:picMk id="3" creationId="{657699EF-67D6-2DE5-BAE6-DFE4FBADFC99}"/>
          </ac:picMkLst>
        </pc:picChg>
      </pc:sldChg>
      <pc:sldChg chg="add del">
        <pc:chgData name="Hamilton Rodriguez" userId="f71b9de3-2009-44e3-9598-cd76df76ca85" providerId="ADAL" clId="{5049A158-7AE1-42E5-BE5F-2F249479F89C}" dt="2025-10-01T14:49:21.973" v="559" actId="47"/>
        <pc:sldMkLst>
          <pc:docMk/>
          <pc:sldMk cId="1708149482" sldId="2145705884"/>
        </pc:sldMkLst>
      </pc:sldChg>
      <pc:sldChg chg="add del">
        <pc:chgData name="Hamilton Rodriguez" userId="f71b9de3-2009-44e3-9598-cd76df76ca85" providerId="ADAL" clId="{5049A158-7AE1-42E5-BE5F-2F249479F89C}" dt="2025-10-01T14:49:39.972" v="561" actId="47"/>
        <pc:sldMkLst>
          <pc:docMk/>
          <pc:sldMk cId="1511331099" sldId="2145705885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1646860996" sldId="2145705886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360580690" sldId="2145705887"/>
        </pc:sldMkLst>
      </pc:sldChg>
      <pc:sldChg chg="addSp delSp modSp add mod">
        <pc:chgData name="Hamilton Rodriguez" userId="f71b9de3-2009-44e3-9598-cd76df76ca85" providerId="ADAL" clId="{5049A158-7AE1-42E5-BE5F-2F249479F89C}" dt="2025-10-01T15:00:59.183" v="575" actId="1076"/>
        <pc:sldMkLst>
          <pc:docMk/>
          <pc:sldMk cId="2320739176" sldId="2145705888"/>
        </pc:sldMkLst>
        <pc:spChg chg="mod">
          <ac:chgData name="Hamilton Rodriguez" userId="f71b9de3-2009-44e3-9598-cd76df76ca85" providerId="ADAL" clId="{5049A158-7AE1-42E5-BE5F-2F249479F89C}" dt="2025-10-01T14:50:02.496" v="569" actId="20577"/>
          <ac:spMkLst>
            <pc:docMk/>
            <pc:sldMk cId="2320739176" sldId="2145705888"/>
            <ac:spMk id="6" creationId="{F6334D3E-83DC-5D88-D943-C6ACF91A7837}"/>
          </ac:spMkLst>
        </pc:spChg>
        <pc:picChg chg="del">
          <ac:chgData name="Hamilton Rodriguez" userId="f71b9de3-2009-44e3-9598-cd76df76ca85" providerId="ADAL" clId="{5049A158-7AE1-42E5-BE5F-2F249479F89C}" dt="2025-10-01T14:50:04.770" v="570" actId="478"/>
          <ac:picMkLst>
            <pc:docMk/>
            <pc:sldMk cId="2320739176" sldId="2145705888"/>
            <ac:picMk id="2" creationId="{99FCCF18-F227-D208-AE2D-554EC2EBD23F}"/>
          </ac:picMkLst>
        </pc:picChg>
        <pc:picChg chg="add mod">
          <ac:chgData name="Hamilton Rodriguez" userId="f71b9de3-2009-44e3-9598-cd76df76ca85" providerId="ADAL" clId="{5049A158-7AE1-42E5-BE5F-2F249479F89C}" dt="2025-10-01T15:00:59.183" v="575" actId="1076"/>
          <ac:picMkLst>
            <pc:docMk/>
            <pc:sldMk cId="2320739176" sldId="2145705888"/>
            <ac:picMk id="7" creationId="{DACE87A1-2F93-0CC9-E4F2-4EF55A1B002B}"/>
          </ac:picMkLst>
        </pc:picChg>
      </pc:sldChg>
    </pc:docChg>
  </pc:docChgLst>
  <pc:docChgLst>
    <pc:chgData name="Hamilton Stewart Rodríguez Parra" userId="9d47022e6f4561a5" providerId="Windows Live" clId="Web-{CCC1721E-858A-60EF-50D6-03D0E87803AF}"/>
    <pc:docChg chg="addSld delSld modSld sldOrd">
      <pc:chgData name="Hamilton Stewart Rodríguez Parra" userId="9d47022e6f4561a5" providerId="Windows Live" clId="Web-{CCC1721E-858A-60EF-50D6-03D0E87803AF}" dt="2025-07-22T02:37:44.347" v="766" actId="1076"/>
      <pc:docMkLst>
        <pc:docMk/>
      </pc:docMkLst>
      <pc:sldChg chg="delSp add del">
        <pc:chgData name="Hamilton Stewart Rodríguez Parra" userId="9d47022e6f4561a5" providerId="Windows Live" clId="Web-{CCC1721E-858A-60EF-50D6-03D0E87803AF}" dt="2025-07-21T20:12:18.807" v="11"/>
        <pc:sldMkLst>
          <pc:docMk/>
          <pc:sldMk cId="2406273178" sldId="256"/>
        </pc:sldMkLst>
      </pc:sldChg>
      <pc:sldChg chg="modSp">
        <pc:chgData name="Hamilton Stewart Rodríguez Parra" userId="9d47022e6f4561a5" providerId="Windows Live" clId="Web-{CCC1721E-858A-60EF-50D6-03D0E87803AF}" dt="2025-07-22T02:22:09.679" v="638" actId="20577"/>
        <pc:sldMkLst>
          <pc:docMk/>
          <pc:sldMk cId="857024924" sldId="275"/>
        </pc:sldMkLst>
      </pc:sldChg>
      <pc:sldChg chg="del">
        <pc:chgData name="Hamilton Stewart Rodríguez Parra" userId="9d47022e6f4561a5" providerId="Windows Live" clId="Web-{CCC1721E-858A-60EF-50D6-03D0E87803AF}" dt="2025-07-22T02:23:12.585" v="660"/>
        <pc:sldMkLst>
          <pc:docMk/>
          <pc:sldMk cId="3364032398" sldId="2145705785"/>
        </pc:sldMkLst>
      </pc:sldChg>
      <pc:sldChg chg="del">
        <pc:chgData name="Hamilton Stewart Rodríguez Parra" userId="9d47022e6f4561a5" providerId="Windows Live" clId="Web-{CCC1721E-858A-60EF-50D6-03D0E87803AF}" dt="2025-07-22T02:22:49.039" v="640"/>
        <pc:sldMkLst>
          <pc:docMk/>
          <pc:sldMk cId="3104234136" sldId="2145705801"/>
        </pc:sldMkLst>
      </pc:sldChg>
      <pc:sldChg chg="del">
        <pc:chgData name="Hamilton Stewart Rodríguez Parra" userId="9d47022e6f4561a5" providerId="Windows Live" clId="Web-{CCC1721E-858A-60EF-50D6-03D0E87803AF}" dt="2025-07-22T02:22:52.273" v="642"/>
        <pc:sldMkLst>
          <pc:docMk/>
          <pc:sldMk cId="397526778" sldId="2145705802"/>
        </pc:sldMkLst>
      </pc:sldChg>
      <pc:sldChg chg="del">
        <pc:chgData name="Hamilton Stewart Rodríguez Parra" userId="9d47022e6f4561a5" providerId="Windows Live" clId="Web-{CCC1721E-858A-60EF-50D6-03D0E87803AF}" dt="2025-07-22T02:22:55.617" v="644"/>
        <pc:sldMkLst>
          <pc:docMk/>
          <pc:sldMk cId="2640578046" sldId="2145705803"/>
        </pc:sldMkLst>
      </pc:sldChg>
      <pc:sldChg chg="del">
        <pc:chgData name="Hamilton Stewart Rodríguez Parra" userId="9d47022e6f4561a5" providerId="Windows Live" clId="Web-{CCC1721E-858A-60EF-50D6-03D0E87803AF}" dt="2025-07-22T02:22:57.507" v="646"/>
        <pc:sldMkLst>
          <pc:docMk/>
          <pc:sldMk cId="2815638675" sldId="2145705804"/>
        </pc:sldMkLst>
      </pc:sldChg>
      <pc:sldChg chg="del">
        <pc:chgData name="Hamilton Stewart Rodríguez Parra" userId="9d47022e6f4561a5" providerId="Windows Live" clId="Web-{CCC1721E-858A-60EF-50D6-03D0E87803AF}" dt="2025-07-22T02:22:59.742" v="648"/>
        <pc:sldMkLst>
          <pc:docMk/>
          <pc:sldMk cId="2863693662" sldId="2145705805"/>
        </pc:sldMkLst>
      </pc:sldChg>
      <pc:sldChg chg="del">
        <pc:chgData name="Hamilton Stewart Rodríguez Parra" userId="9d47022e6f4561a5" providerId="Windows Live" clId="Web-{CCC1721E-858A-60EF-50D6-03D0E87803AF}" dt="2025-07-22T02:23:01.226" v="650"/>
        <pc:sldMkLst>
          <pc:docMk/>
          <pc:sldMk cId="2071833582" sldId="2145705806"/>
        </pc:sldMkLst>
      </pc:sldChg>
      <pc:sldChg chg="del">
        <pc:chgData name="Hamilton Stewart Rodríguez Parra" userId="9d47022e6f4561a5" providerId="Windows Live" clId="Web-{CCC1721E-858A-60EF-50D6-03D0E87803AF}" dt="2025-07-22T02:23:03.148" v="652"/>
        <pc:sldMkLst>
          <pc:docMk/>
          <pc:sldMk cId="3658824876" sldId="2145705807"/>
        </pc:sldMkLst>
      </pc:sldChg>
      <pc:sldChg chg="del">
        <pc:chgData name="Hamilton Stewart Rodríguez Parra" userId="9d47022e6f4561a5" providerId="Windows Live" clId="Web-{CCC1721E-858A-60EF-50D6-03D0E87803AF}" dt="2025-07-22T02:23:04.054" v="654"/>
        <pc:sldMkLst>
          <pc:docMk/>
          <pc:sldMk cId="904865137" sldId="2145705808"/>
        </pc:sldMkLst>
      </pc:sldChg>
      <pc:sldChg chg="del">
        <pc:chgData name="Hamilton Stewart Rodríguez Parra" userId="9d47022e6f4561a5" providerId="Windows Live" clId="Web-{CCC1721E-858A-60EF-50D6-03D0E87803AF}" dt="2025-07-22T02:23:05.507" v="656"/>
        <pc:sldMkLst>
          <pc:docMk/>
          <pc:sldMk cId="2372554428" sldId="2145705809"/>
        </pc:sldMkLst>
      </pc:sldChg>
      <pc:sldChg chg="del">
        <pc:chgData name="Hamilton Stewart Rodríguez Parra" userId="9d47022e6f4561a5" providerId="Windows Live" clId="Web-{CCC1721E-858A-60EF-50D6-03D0E87803AF}" dt="2025-07-22T02:22:47.367" v="639"/>
        <pc:sldMkLst>
          <pc:docMk/>
          <pc:sldMk cId="3237364529" sldId="2145705814"/>
        </pc:sldMkLst>
      </pc:sldChg>
      <pc:sldChg chg="del">
        <pc:chgData name="Hamilton Stewart Rodríguez Parra" userId="9d47022e6f4561a5" providerId="Windows Live" clId="Web-{CCC1721E-858A-60EF-50D6-03D0E87803AF}" dt="2025-07-22T02:22:52.257" v="641"/>
        <pc:sldMkLst>
          <pc:docMk/>
          <pc:sldMk cId="3494367151" sldId="2145705815"/>
        </pc:sldMkLst>
      </pc:sldChg>
      <pc:sldChg chg="del">
        <pc:chgData name="Hamilton Stewart Rodríguez Parra" userId="9d47022e6f4561a5" providerId="Windows Live" clId="Web-{CCC1721E-858A-60EF-50D6-03D0E87803AF}" dt="2025-07-22T02:22:55.132" v="643"/>
        <pc:sldMkLst>
          <pc:docMk/>
          <pc:sldMk cId="2010565102" sldId="2145705816"/>
        </pc:sldMkLst>
      </pc:sldChg>
      <pc:sldChg chg="del">
        <pc:chgData name="Hamilton Stewart Rodríguez Parra" userId="9d47022e6f4561a5" providerId="Windows Live" clId="Web-{CCC1721E-858A-60EF-50D6-03D0E87803AF}" dt="2025-07-22T02:22:56.539" v="645"/>
        <pc:sldMkLst>
          <pc:docMk/>
          <pc:sldMk cId="75812208" sldId="2145705817"/>
        </pc:sldMkLst>
      </pc:sldChg>
      <pc:sldChg chg="del">
        <pc:chgData name="Hamilton Stewart Rodríguez Parra" userId="9d47022e6f4561a5" providerId="Windows Live" clId="Web-{CCC1721E-858A-60EF-50D6-03D0E87803AF}" dt="2025-07-22T02:22:58.101" v="647"/>
        <pc:sldMkLst>
          <pc:docMk/>
          <pc:sldMk cId="3766438650" sldId="2145705818"/>
        </pc:sldMkLst>
      </pc:sldChg>
      <pc:sldChg chg="del">
        <pc:chgData name="Hamilton Stewart Rodríguez Parra" userId="9d47022e6f4561a5" providerId="Windows Live" clId="Web-{CCC1721E-858A-60EF-50D6-03D0E87803AF}" dt="2025-07-22T02:23:00.617" v="649"/>
        <pc:sldMkLst>
          <pc:docMk/>
          <pc:sldMk cId="2770535136" sldId="2145705819"/>
        </pc:sldMkLst>
      </pc:sldChg>
      <pc:sldChg chg="del">
        <pc:chgData name="Hamilton Stewart Rodríguez Parra" userId="9d47022e6f4561a5" providerId="Windows Live" clId="Web-{CCC1721E-858A-60EF-50D6-03D0E87803AF}" dt="2025-07-22T02:23:02.210" v="651"/>
        <pc:sldMkLst>
          <pc:docMk/>
          <pc:sldMk cId="458804073" sldId="2145705820"/>
        </pc:sldMkLst>
      </pc:sldChg>
      <pc:sldChg chg="del">
        <pc:chgData name="Hamilton Stewart Rodríguez Parra" userId="9d47022e6f4561a5" providerId="Windows Live" clId="Web-{CCC1721E-858A-60EF-50D6-03D0E87803AF}" dt="2025-07-22T02:23:03.164" v="653"/>
        <pc:sldMkLst>
          <pc:docMk/>
          <pc:sldMk cId="1780953469" sldId="2145705821"/>
        </pc:sldMkLst>
      </pc:sldChg>
      <pc:sldChg chg="del">
        <pc:chgData name="Hamilton Stewart Rodríguez Parra" userId="9d47022e6f4561a5" providerId="Windows Live" clId="Web-{CCC1721E-858A-60EF-50D6-03D0E87803AF}" dt="2025-07-22T02:23:04.742" v="655"/>
        <pc:sldMkLst>
          <pc:docMk/>
          <pc:sldMk cId="193963335" sldId="2145705822"/>
        </pc:sldMkLst>
      </pc:sldChg>
      <pc:sldChg chg="del">
        <pc:chgData name="Hamilton Stewart Rodríguez Parra" userId="9d47022e6f4561a5" providerId="Windows Live" clId="Web-{CCC1721E-858A-60EF-50D6-03D0E87803AF}" dt="2025-07-22T02:23:05.820" v="657"/>
        <pc:sldMkLst>
          <pc:docMk/>
          <pc:sldMk cId="1958191667" sldId="2145705825"/>
        </pc:sldMkLst>
      </pc:sldChg>
      <pc:sldChg chg="del">
        <pc:chgData name="Hamilton Stewart Rodríguez Parra" userId="9d47022e6f4561a5" providerId="Windows Live" clId="Web-{CCC1721E-858A-60EF-50D6-03D0E87803AF}" dt="2025-07-22T02:23:06.523" v="658"/>
        <pc:sldMkLst>
          <pc:docMk/>
          <pc:sldMk cId="2440363482" sldId="2145705826"/>
        </pc:sldMkLst>
      </pc:sldChg>
      <pc:sldChg chg="del">
        <pc:chgData name="Hamilton Stewart Rodríguez Parra" userId="9d47022e6f4561a5" providerId="Windows Live" clId="Web-{CCC1721E-858A-60EF-50D6-03D0E87803AF}" dt="2025-07-22T02:23:07.429" v="659"/>
        <pc:sldMkLst>
          <pc:docMk/>
          <pc:sldMk cId="1543593803" sldId="2145705827"/>
        </pc:sldMkLst>
      </pc:sldChg>
      <pc:sldChg chg="addSp modSp del">
        <pc:chgData name="Hamilton Stewart Rodríguez Parra" userId="9d47022e6f4561a5" providerId="Windows Live" clId="Web-{CCC1721E-858A-60EF-50D6-03D0E87803AF}" dt="2025-07-21T21:32:06.227" v="251"/>
        <pc:sldMkLst>
          <pc:docMk/>
          <pc:sldMk cId="1645612131" sldId="2145705828"/>
        </pc:sldMkLst>
      </pc:sldChg>
      <pc:sldChg chg="del">
        <pc:chgData name="Hamilton Stewart Rodríguez Parra" userId="9d47022e6f4561a5" providerId="Windows Live" clId="Web-{CCC1721E-858A-60EF-50D6-03D0E87803AF}" dt="2025-07-22T02:23:57.304" v="661"/>
        <pc:sldMkLst>
          <pc:docMk/>
          <pc:sldMk cId="2158410841" sldId="2145705829"/>
        </pc:sldMkLst>
      </pc:sldChg>
      <pc:sldChg chg="del ord">
        <pc:chgData name="Hamilton Stewart Rodríguez Parra" userId="9d47022e6f4561a5" providerId="Windows Live" clId="Web-{CCC1721E-858A-60EF-50D6-03D0E87803AF}" dt="2025-07-22T02:23:58.351" v="662"/>
        <pc:sldMkLst>
          <pc:docMk/>
          <pc:sldMk cId="2643906840" sldId="2145705830"/>
        </pc:sldMkLst>
      </pc:sldChg>
      <pc:sldChg chg="addSp modSp del">
        <pc:chgData name="Hamilton Stewart Rodríguez Parra" userId="9d47022e6f4561a5" providerId="Windows Live" clId="Web-{CCC1721E-858A-60EF-50D6-03D0E87803AF}" dt="2025-07-21T21:30:08.054" v="201"/>
        <pc:sldMkLst>
          <pc:docMk/>
          <pc:sldMk cId="2479444405" sldId="2145705831"/>
        </pc:sldMkLst>
      </pc:sldChg>
      <pc:sldChg chg="addSp delSp modSp">
        <pc:chgData name="Hamilton Stewart Rodríguez Parra" userId="9d47022e6f4561a5" providerId="Windows Live" clId="Web-{CCC1721E-858A-60EF-50D6-03D0E87803AF}" dt="2025-07-21T21:32:10.852" v="252" actId="20577"/>
        <pc:sldMkLst>
          <pc:docMk/>
          <pc:sldMk cId="138811212" sldId="2145705832"/>
        </pc:sldMkLst>
      </pc:sldChg>
      <pc:sldChg chg="add del replId">
        <pc:chgData name="Hamilton Stewart Rodríguez Parra" userId="9d47022e6f4561a5" providerId="Windows Live" clId="Web-{CCC1721E-858A-60EF-50D6-03D0E87803AF}" dt="2025-07-21T21:30:49.461" v="214"/>
        <pc:sldMkLst>
          <pc:docMk/>
          <pc:sldMk cId="3222911469" sldId="2145705833"/>
        </pc:sldMkLst>
      </pc:sldChg>
      <pc:sldChg chg="modSp add del replId">
        <pc:chgData name="Hamilton Stewart Rodríguez Parra" userId="9d47022e6f4561a5" providerId="Windows Live" clId="Web-{CCC1721E-858A-60EF-50D6-03D0E87803AF}" dt="2025-07-21T22:18:44.700" v="360"/>
        <pc:sldMkLst>
          <pc:docMk/>
          <pc:sldMk cId="3133477784" sldId="2145705834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8:22.568" v="560" actId="20577"/>
        <pc:sldMkLst>
          <pc:docMk/>
          <pc:sldMk cId="1174161901" sldId="2145705835"/>
        </pc:sldMkLst>
      </pc:sldChg>
      <pc:sldChg chg="modSp add replId">
        <pc:chgData name="Hamilton Stewart Rodríguez Parra" userId="9d47022e6f4561a5" providerId="Windows Live" clId="Web-{CCC1721E-858A-60EF-50D6-03D0E87803AF}" dt="2025-07-22T01:28:27.100" v="561" actId="20577"/>
        <pc:sldMkLst>
          <pc:docMk/>
          <pc:sldMk cId="1576575548" sldId="2145705836"/>
        </pc:sldMkLst>
      </pc:sldChg>
      <pc:sldChg chg="addSp delSp modSp add ord replId">
        <pc:chgData name="Hamilton Stewart Rodríguez Parra" userId="9d47022e6f4561a5" providerId="Windows Live" clId="Web-{CCC1721E-858A-60EF-50D6-03D0E87803AF}" dt="2025-07-22T01:28:17.318" v="559" actId="20577"/>
        <pc:sldMkLst>
          <pc:docMk/>
          <pc:sldMk cId="805799168" sldId="2145705837"/>
        </pc:sldMkLst>
      </pc:sldChg>
      <pc:sldChg chg="addSp modSp add ord replId">
        <pc:chgData name="Hamilton Stewart Rodríguez Parra" userId="9d47022e6f4561a5" providerId="Windows Live" clId="Web-{CCC1721E-858A-60EF-50D6-03D0E87803AF}" dt="2025-07-22T01:27:50.803" v="551" actId="20577"/>
        <pc:sldMkLst>
          <pc:docMk/>
          <pc:sldMk cId="253399744" sldId="2145705838"/>
        </pc:sldMkLst>
      </pc:sldChg>
      <pc:sldChg chg="addSp modSp add replId">
        <pc:chgData name="Hamilton Stewart Rodríguez Parra" userId="9d47022e6f4561a5" providerId="Windows Live" clId="Web-{CCC1721E-858A-60EF-50D6-03D0E87803AF}" dt="2025-07-22T01:28:00.787" v="555" actId="20577"/>
        <pc:sldMkLst>
          <pc:docMk/>
          <pc:sldMk cId="1061534771" sldId="2145705839"/>
        </pc:sldMkLst>
      </pc:sldChg>
      <pc:sldChg chg="addSp modSp add replId">
        <pc:chgData name="Hamilton Stewart Rodríguez Parra" userId="9d47022e6f4561a5" providerId="Windows Live" clId="Web-{CCC1721E-858A-60EF-50D6-03D0E87803AF}" dt="2025-07-22T01:27:55.693" v="553" actId="20577"/>
        <pc:sldMkLst>
          <pc:docMk/>
          <pc:sldMk cId="1932159061" sldId="2145705840"/>
        </pc:sldMkLst>
      </pc:sldChg>
      <pc:sldChg chg="addSp modSp add replId">
        <pc:chgData name="Hamilton Stewart Rodríguez Parra" userId="9d47022e6f4561a5" providerId="Windows Live" clId="Web-{CCC1721E-858A-60EF-50D6-03D0E87803AF}" dt="2025-07-22T01:28:12.631" v="558" actId="20577"/>
        <pc:sldMkLst>
          <pc:docMk/>
          <pc:sldMk cId="4258674718" sldId="2145705841"/>
        </pc:sldMkLst>
      </pc:sldChg>
      <pc:sldChg chg="addSp modSp add replId">
        <pc:chgData name="Hamilton Stewart Rodríguez Parra" userId="9d47022e6f4561a5" providerId="Windows Live" clId="Web-{CCC1721E-858A-60EF-50D6-03D0E87803AF}" dt="2025-07-22T01:28:07.584" v="557" actId="20577"/>
        <pc:sldMkLst>
          <pc:docMk/>
          <pc:sldMk cId="1385118724" sldId="2145705842"/>
        </pc:sldMkLst>
      </pc:sldChg>
      <pc:sldChg chg="addSp modSp add del replId">
        <pc:chgData name="Hamilton Stewart Rodríguez Parra" userId="9d47022e6f4561a5" providerId="Windows Live" clId="Web-{CCC1721E-858A-60EF-50D6-03D0E87803AF}" dt="2025-07-21T22:16:34.387" v="358"/>
        <pc:sldMkLst>
          <pc:docMk/>
          <pc:sldMk cId="1940437997" sldId="2145705843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7:46.256" v="550" actId="20577"/>
        <pc:sldMkLst>
          <pc:docMk/>
          <pc:sldMk cId="2528418816" sldId="2145705843"/>
        </pc:sldMkLst>
      </pc:sldChg>
      <pc:sldChg chg="add del ord replId">
        <pc:chgData name="Hamilton Stewart Rodríguez Parra" userId="9d47022e6f4561a5" providerId="Windows Live" clId="Web-{CCC1721E-858A-60EF-50D6-03D0E87803AF}" dt="2025-07-21T22:17:06.668" v="359"/>
        <pc:sldMkLst>
          <pc:docMk/>
          <pc:sldMk cId="1666770688" sldId="2145705844"/>
        </pc:sldMkLst>
      </pc:sldChg>
      <pc:sldChg chg="addSp modSp add ord replId">
        <pc:chgData name="Hamilton Stewart Rodríguez Parra" userId="9d47022e6f4561a5" providerId="Windows Live" clId="Web-{CCC1721E-858A-60EF-50D6-03D0E87803AF}" dt="2025-07-22T01:37:02.849" v="569" actId="20577"/>
        <pc:sldMkLst>
          <pc:docMk/>
          <pc:sldMk cId="4097153010" sldId="2145705844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4:09.979" v="603" actId="1076"/>
        <pc:sldMkLst>
          <pc:docMk/>
          <pc:sldMk cId="820685486" sldId="2145705845"/>
        </pc:sldMkLst>
      </pc:sldChg>
      <pc:sldChg chg="addSp modSp add replId">
        <pc:chgData name="Hamilton Stewart Rodríguez Parra" userId="9d47022e6f4561a5" providerId="Windows Live" clId="Web-{CCC1721E-858A-60EF-50D6-03D0E87803AF}" dt="2025-07-22T02:32:10.192" v="746" actId="20577"/>
        <pc:sldMkLst>
          <pc:docMk/>
          <pc:sldMk cId="2567271911" sldId="2145705846"/>
        </pc:sldMkLst>
      </pc:sldChg>
      <pc:sldChg chg="add del replId">
        <pc:chgData name="Hamilton Stewart Rodríguez Parra" userId="9d47022e6f4561a5" providerId="Windows Live" clId="Web-{CCC1721E-858A-60EF-50D6-03D0E87803AF}" dt="2025-07-22T02:31:14.974" v="741"/>
        <pc:sldMkLst>
          <pc:docMk/>
          <pc:sldMk cId="3211439641" sldId="2145705847"/>
        </pc:sldMkLst>
      </pc:sldChg>
      <pc:sldChg chg="addSp modSp add replId">
        <pc:chgData name="Hamilton Stewart Rodríguez Parra" userId="9d47022e6f4561a5" providerId="Windows Live" clId="Web-{CCC1721E-858A-60EF-50D6-03D0E87803AF}" dt="2025-07-22T02:32:43.786" v="756" actId="20577"/>
        <pc:sldMkLst>
          <pc:docMk/>
          <pc:sldMk cId="2452410328" sldId="2145705848"/>
        </pc:sldMkLst>
      </pc:sldChg>
      <pc:sldChg chg="add del replId">
        <pc:chgData name="Hamilton Stewart Rodríguez Parra" userId="9d47022e6f4561a5" providerId="Windows Live" clId="Web-{CCC1721E-858A-60EF-50D6-03D0E87803AF}" dt="2025-07-22T02:31:23.364" v="742"/>
        <pc:sldMkLst>
          <pc:docMk/>
          <pc:sldMk cId="2374813570" sldId="2145705849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8:20.525" v="623" actId="1076"/>
        <pc:sldMkLst>
          <pc:docMk/>
          <pc:sldMk cId="1909390008" sldId="2145705850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16:00.556" v="634" actId="1076"/>
        <pc:sldMkLst>
          <pc:docMk/>
          <pc:sldMk cId="97457363" sldId="2145705851"/>
        </pc:sldMkLst>
      </pc:sldChg>
      <pc:sldChg chg="addSp modSp add replId">
        <pc:chgData name="Hamilton Stewart Rodríguez Parra" userId="9d47022e6f4561a5" providerId="Windows Live" clId="Web-{CCC1721E-858A-60EF-50D6-03D0E87803AF}" dt="2025-07-22T02:32:15.973" v="747" actId="20577"/>
        <pc:sldMkLst>
          <pc:docMk/>
          <pc:sldMk cId="2132042571" sldId="2145705852"/>
        </pc:sldMkLst>
      </pc:sldChg>
      <pc:sldChg chg="addSp modSp add replId">
        <pc:chgData name="Hamilton Stewart Rodríguez Parra" userId="9d47022e6f4561a5" providerId="Windows Live" clId="Web-{CCC1721E-858A-60EF-50D6-03D0E87803AF}" dt="2025-07-22T02:32:19.895" v="749" actId="20577"/>
        <pc:sldMkLst>
          <pc:docMk/>
          <pc:sldMk cId="3002438400" sldId="2145705853"/>
        </pc:sldMkLst>
      </pc:sldChg>
      <pc:sldChg chg="addSp modSp add replId">
        <pc:chgData name="Hamilton Stewart Rodríguez Parra" userId="9d47022e6f4561a5" providerId="Windows Live" clId="Web-{CCC1721E-858A-60EF-50D6-03D0E87803AF}" dt="2025-07-22T02:32:25.786" v="751" actId="20577"/>
        <pc:sldMkLst>
          <pc:docMk/>
          <pc:sldMk cId="3568815488" sldId="2145705854"/>
        </pc:sldMkLst>
      </pc:sldChg>
      <pc:sldChg chg="addSp modSp add replId">
        <pc:chgData name="Hamilton Stewart Rodríguez Parra" userId="9d47022e6f4561a5" providerId="Windows Live" clId="Web-{CCC1721E-858A-60EF-50D6-03D0E87803AF}" dt="2025-07-22T02:32:30.114" v="752" actId="20577"/>
        <pc:sldMkLst>
          <pc:docMk/>
          <pc:sldMk cId="45499549" sldId="2145705855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4.395" v="753" actId="20577"/>
        <pc:sldMkLst>
          <pc:docMk/>
          <pc:sldMk cId="1933211623" sldId="2145705856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9.536" v="754" actId="20577"/>
        <pc:sldMkLst>
          <pc:docMk/>
          <pc:sldMk cId="1057248796" sldId="2145705857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7:44.347" v="766" actId="1076"/>
        <pc:sldMkLst>
          <pc:docMk/>
          <pc:sldMk cId="3407856218" sldId="2145705858"/>
        </pc:sldMkLst>
      </pc:sldChg>
      <pc:sldMasterChg chg="addSldLayout">
        <pc:chgData name="Hamilton Stewart Rodríguez Parra" userId="9d47022e6f4561a5" providerId="Windows Live" clId="Web-{CCC1721E-858A-60EF-50D6-03D0E87803AF}" dt="2025-07-21T20:11:48.713" v="6"/>
        <pc:sldMasterMkLst>
          <pc:docMk/>
          <pc:sldMasterMk cId="3269917566" sldId="2147484588"/>
        </pc:sldMasterMkLst>
        <pc:sldLayoutChg chg="add">
          <pc:chgData name="Hamilton Stewart Rodríguez Parra" userId="9d47022e6f4561a5" providerId="Windows Live" clId="Web-{CCC1721E-858A-60EF-50D6-03D0E87803AF}" dt="2025-07-21T20:11:48.713" v="6"/>
          <pc:sldLayoutMkLst>
            <pc:docMk/>
            <pc:sldMasterMk cId="3269917566" sldId="2147484588"/>
            <pc:sldLayoutMk cId="1634254895" sldId="2147484634"/>
          </pc:sldLayoutMkLst>
        </pc:sldLayoutChg>
      </pc:sldMasterChg>
    </pc:docChg>
  </pc:docChgLst>
  <pc:docChgLst>
    <pc:chgData name="Freddy J. Jimenez" userId="39abb9a2-ac35-4502-a213-348b029ea48a" providerId="ADAL" clId="{F5AEC350-99C6-4C8C-B972-8BB80A4ECA50}"/>
    <pc:docChg chg="undo redo custSel addSld delSld modSld">
      <pc:chgData name="Freddy J. Jimenez" userId="39abb9a2-ac35-4502-a213-348b029ea48a" providerId="ADAL" clId="{F5AEC350-99C6-4C8C-B972-8BB80A4ECA50}" dt="2025-04-02T14:47:10.654" v="5088" actId="20577"/>
      <pc:docMkLst>
        <pc:docMk/>
      </pc:docMkLst>
      <pc:sldChg chg="del">
        <pc:chgData name="Freddy J. Jimenez" userId="39abb9a2-ac35-4502-a213-348b029ea48a" providerId="ADAL" clId="{F5AEC350-99C6-4C8C-B972-8BB80A4ECA50}" dt="2025-04-01T03:28:11.733" v="244" actId="47"/>
        <pc:sldMkLst>
          <pc:docMk/>
          <pc:sldMk cId="4199436771" sldId="257"/>
        </pc:sldMkLst>
      </pc:sldChg>
      <pc:sldChg chg="del">
        <pc:chgData name="Freddy J. Jimenez" userId="39abb9a2-ac35-4502-a213-348b029ea48a" providerId="ADAL" clId="{F5AEC350-99C6-4C8C-B972-8BB80A4ECA50}" dt="2025-04-01T03:28:11.205" v="243" actId="47"/>
        <pc:sldMkLst>
          <pc:docMk/>
          <pc:sldMk cId="4153396725" sldId="577"/>
        </pc:sldMkLst>
      </pc:sldChg>
      <pc:sldChg chg="del">
        <pc:chgData name="Freddy J. Jimenez" userId="39abb9a2-ac35-4502-a213-348b029ea48a" providerId="ADAL" clId="{F5AEC350-99C6-4C8C-B972-8BB80A4ECA50}" dt="2025-04-01T03:28:07.793" v="238" actId="47"/>
        <pc:sldMkLst>
          <pc:docMk/>
          <pc:sldMk cId="102490349" sldId="919"/>
        </pc:sldMkLst>
      </pc:sldChg>
      <pc:sldChg chg="modSp mod">
        <pc:chgData name="Freddy J. Jimenez" userId="39abb9a2-ac35-4502-a213-348b029ea48a" providerId="ADAL" clId="{F5AEC350-99C6-4C8C-B972-8BB80A4ECA50}" dt="2025-04-01T03:13:54.116" v="2" actId="14100"/>
        <pc:sldMkLst>
          <pc:docMk/>
          <pc:sldMk cId="3364032398" sldId="2145705785"/>
        </pc:sldMkLst>
      </pc:sldChg>
      <pc:sldChg chg="addSp delSp modSp mod">
        <pc:chgData name="Freddy J. Jimenez" userId="39abb9a2-ac35-4502-a213-348b029ea48a" providerId="ADAL" clId="{F5AEC350-99C6-4C8C-B972-8BB80A4ECA50}" dt="2025-04-02T14:35:56.841" v="5015" actId="108"/>
        <pc:sldMkLst>
          <pc:docMk/>
          <pc:sldMk cId="2368050897" sldId="2145705796"/>
        </pc:sldMkLst>
      </pc:sldChg>
      <pc:sldChg chg="modSp add mod">
        <pc:chgData name="Freddy J. Jimenez" userId="39abb9a2-ac35-4502-a213-348b029ea48a" providerId="ADAL" clId="{F5AEC350-99C6-4C8C-B972-8BB80A4ECA50}" dt="2025-04-02T14:36:19.822" v="5019" actId="14100"/>
        <pc:sldMkLst>
          <pc:docMk/>
          <pc:sldMk cId="670359396" sldId="2145705797"/>
        </pc:sldMkLst>
      </pc:sldChg>
      <pc:sldChg chg="del">
        <pc:chgData name="Freddy J. Jimenez" userId="39abb9a2-ac35-4502-a213-348b029ea48a" providerId="ADAL" clId="{F5AEC350-99C6-4C8C-B972-8BB80A4ECA50}" dt="2025-04-01T03:14:02.737" v="3" actId="2696"/>
        <pc:sldMkLst>
          <pc:docMk/>
          <pc:sldMk cId="4213033407" sldId="2145705797"/>
        </pc:sldMkLst>
      </pc:sldChg>
      <pc:sldChg chg="del">
        <pc:chgData name="Freddy J. Jimenez" userId="39abb9a2-ac35-4502-a213-348b029ea48a" providerId="ADAL" clId="{F5AEC350-99C6-4C8C-B972-8BB80A4ECA50}" dt="2025-04-01T03:28:09.405" v="240" actId="47"/>
        <pc:sldMkLst>
          <pc:docMk/>
          <pc:sldMk cId="543530992" sldId="2145705798"/>
        </pc:sldMkLst>
      </pc:sldChg>
      <pc:sldChg chg="modSp add mod">
        <pc:chgData name="Freddy J. Jimenez" userId="39abb9a2-ac35-4502-a213-348b029ea48a" providerId="ADAL" clId="{F5AEC350-99C6-4C8C-B972-8BB80A4ECA50}" dt="2025-04-02T14:37:51.981" v="5027" actId="108"/>
        <pc:sldMkLst>
          <pc:docMk/>
          <pc:sldMk cId="3433925809" sldId="2145705798"/>
        </pc:sldMkLst>
      </pc:sldChg>
      <pc:sldChg chg="modSp add mod">
        <pc:chgData name="Freddy J. Jimenez" userId="39abb9a2-ac35-4502-a213-348b029ea48a" providerId="ADAL" clId="{F5AEC350-99C6-4C8C-B972-8BB80A4ECA50}" dt="2025-04-02T14:38:42.995" v="5032" actId="20577"/>
        <pc:sldMkLst>
          <pc:docMk/>
          <pc:sldMk cId="260716272" sldId="2145705799"/>
        </pc:sldMkLst>
      </pc:sldChg>
      <pc:sldChg chg="modSp add mod">
        <pc:chgData name="Freddy J. Jimenez" userId="39abb9a2-ac35-4502-a213-348b029ea48a" providerId="ADAL" clId="{F5AEC350-99C6-4C8C-B972-8BB80A4ECA50}" dt="2025-04-02T14:39:42.253" v="5036" actId="1076"/>
        <pc:sldMkLst>
          <pc:docMk/>
          <pc:sldMk cId="610872732" sldId="2145705800"/>
        </pc:sldMkLst>
      </pc:sldChg>
      <pc:sldChg chg="del">
        <pc:chgData name="Freddy J. Jimenez" userId="39abb9a2-ac35-4502-a213-348b029ea48a" providerId="ADAL" clId="{F5AEC350-99C6-4C8C-B972-8BB80A4ECA50}" dt="2025-04-01T03:28:10.036" v="241" actId="47"/>
        <pc:sldMkLst>
          <pc:docMk/>
          <pc:sldMk cId="1648026145" sldId="2145705800"/>
        </pc:sldMkLst>
      </pc:sldChg>
      <pc:sldChg chg="modSp add mod">
        <pc:chgData name="Freddy J. Jimenez" userId="39abb9a2-ac35-4502-a213-348b029ea48a" providerId="ADAL" clId="{F5AEC350-99C6-4C8C-B972-8BB80A4ECA50}" dt="2025-04-02T14:40:13.108" v="5039" actId="1076"/>
        <pc:sldMkLst>
          <pc:docMk/>
          <pc:sldMk cId="3104234136" sldId="2145705801"/>
        </pc:sldMkLst>
      </pc:sldChg>
      <pc:sldChg chg="modSp add mod">
        <pc:chgData name="Freddy J. Jimenez" userId="39abb9a2-ac35-4502-a213-348b029ea48a" providerId="ADAL" clId="{F5AEC350-99C6-4C8C-B972-8BB80A4ECA50}" dt="2025-04-02T14:47:10.654" v="5088" actId="20577"/>
        <pc:sldMkLst>
          <pc:docMk/>
          <pc:sldMk cId="397526778" sldId="2145705802"/>
        </pc:sldMkLst>
      </pc:sldChg>
      <pc:sldChg chg="new del">
        <pc:chgData name="Freddy J. Jimenez" userId="39abb9a2-ac35-4502-a213-348b029ea48a" providerId="ADAL" clId="{F5AEC350-99C6-4C8C-B972-8BB80A4ECA50}" dt="2025-04-02T02:58:17.623" v="1922" actId="680"/>
        <pc:sldMkLst>
          <pc:docMk/>
          <pc:sldMk cId="622964594" sldId="2145705802"/>
        </pc:sldMkLst>
      </pc:sldChg>
      <pc:sldChg chg="modSp add mod">
        <pc:chgData name="Freddy J. Jimenez" userId="39abb9a2-ac35-4502-a213-348b029ea48a" providerId="ADAL" clId="{F5AEC350-99C6-4C8C-B972-8BB80A4ECA50}" dt="2025-04-02T14:46:05.604" v="5079" actId="20577"/>
        <pc:sldMkLst>
          <pc:docMk/>
          <pc:sldMk cId="2640578046" sldId="2145705803"/>
        </pc:sldMkLst>
      </pc:sldChg>
      <pc:sldChg chg="modSp add mod">
        <pc:chgData name="Freddy J. Jimenez" userId="39abb9a2-ac35-4502-a213-348b029ea48a" providerId="ADAL" clId="{F5AEC350-99C6-4C8C-B972-8BB80A4ECA50}" dt="2025-04-02T14:42:11.261" v="5056" actId="108"/>
        <pc:sldMkLst>
          <pc:docMk/>
          <pc:sldMk cId="2815638675" sldId="2145705804"/>
        </pc:sldMkLst>
      </pc:sldChg>
      <pc:sldChg chg="modSp add mod">
        <pc:chgData name="Freddy J. Jimenez" userId="39abb9a2-ac35-4502-a213-348b029ea48a" providerId="ADAL" clId="{F5AEC350-99C6-4C8C-B972-8BB80A4ECA50}" dt="2025-04-02T14:42:31.442" v="5058" actId="108"/>
        <pc:sldMkLst>
          <pc:docMk/>
          <pc:sldMk cId="2863693662" sldId="2145705805"/>
        </pc:sldMkLst>
      </pc:sldChg>
      <pc:sldChg chg="modSp add mod">
        <pc:chgData name="Freddy J. Jimenez" userId="39abb9a2-ac35-4502-a213-348b029ea48a" providerId="ADAL" clId="{F5AEC350-99C6-4C8C-B972-8BB80A4ECA50}" dt="2025-04-02T14:43:35.760" v="5066" actId="123"/>
        <pc:sldMkLst>
          <pc:docMk/>
          <pc:sldMk cId="2071833582" sldId="2145705806"/>
        </pc:sldMkLst>
      </pc:sldChg>
      <pc:sldChg chg="modSp add mod setBg">
        <pc:chgData name="Freddy J. Jimenez" userId="39abb9a2-ac35-4502-a213-348b029ea48a" providerId="ADAL" clId="{F5AEC350-99C6-4C8C-B972-8BB80A4ECA50}" dt="2025-04-02T14:44:34.349" v="5071" actId="1076"/>
        <pc:sldMkLst>
          <pc:docMk/>
          <pc:sldMk cId="3658824876" sldId="2145705807"/>
        </pc:sldMkLst>
      </pc:sldChg>
      <pc:sldChg chg="modSp add mod setBg">
        <pc:chgData name="Freddy J. Jimenez" userId="39abb9a2-ac35-4502-a213-348b029ea48a" providerId="ADAL" clId="{F5AEC350-99C6-4C8C-B972-8BB80A4ECA50}" dt="2025-04-02T14:45:00.517" v="5074" actId="1076"/>
        <pc:sldMkLst>
          <pc:docMk/>
          <pc:sldMk cId="904865137" sldId="2145705808"/>
        </pc:sldMkLst>
      </pc:sldChg>
      <pc:sldChg chg="modSp add mod setBg">
        <pc:chgData name="Freddy J. Jimenez" userId="39abb9a2-ac35-4502-a213-348b029ea48a" providerId="ADAL" clId="{F5AEC350-99C6-4C8C-B972-8BB80A4ECA50}" dt="2025-04-02T14:45:33.765" v="5077" actId="1076"/>
        <pc:sldMkLst>
          <pc:docMk/>
          <pc:sldMk cId="2372554428" sldId="2145705809"/>
        </pc:sldMkLst>
      </pc:sldChg>
      <pc:sldChg chg="add del setBg">
        <pc:chgData name="Freddy J. Jimenez" userId="39abb9a2-ac35-4502-a213-348b029ea48a" providerId="ADAL" clId="{F5AEC350-99C6-4C8C-B972-8BB80A4ECA50}" dt="2025-04-02T14:22:35.957" v="5011" actId="2696"/>
        <pc:sldMkLst>
          <pc:docMk/>
          <pc:sldMk cId="223156292" sldId="2145705810"/>
        </pc:sldMkLst>
      </pc:sldChg>
      <pc:sldChg chg="del">
        <pc:chgData name="Freddy J. Jimenez" userId="39abb9a2-ac35-4502-a213-348b029ea48a" providerId="ADAL" clId="{F5AEC350-99C6-4C8C-B972-8BB80A4ECA50}" dt="2025-04-01T03:28:08.613" v="239" actId="47"/>
        <pc:sldMkLst>
          <pc:docMk/>
          <pc:sldMk cId="734764503" sldId="2147469150"/>
        </pc:sldMkLst>
      </pc:sldChg>
      <pc:sldChg chg="del">
        <pc:chgData name="Freddy J. Jimenez" userId="39abb9a2-ac35-4502-a213-348b029ea48a" providerId="ADAL" clId="{F5AEC350-99C6-4C8C-B972-8BB80A4ECA50}" dt="2025-04-01T03:28:10.434" v="242" actId="47"/>
        <pc:sldMkLst>
          <pc:docMk/>
          <pc:sldMk cId="1038278769" sldId="2147469151"/>
        </pc:sldMkLst>
      </pc:sldChg>
      <pc:sldMasterChg chg="delSldLayout">
        <pc:chgData name="Freddy J. Jimenez" userId="39abb9a2-ac35-4502-a213-348b029ea48a" providerId="ADAL" clId="{F5AEC350-99C6-4C8C-B972-8BB80A4ECA50}" dt="2025-04-01T03:28:11.733" v="244" actId="47"/>
        <pc:sldMasterMkLst>
          <pc:docMk/>
          <pc:sldMasterMk cId="3269917566" sldId="2147484588"/>
        </pc:sldMasterMkLst>
        <pc:sldLayoutChg chg="del">
          <pc:chgData name="Freddy J. Jimenez" userId="39abb9a2-ac35-4502-a213-348b029ea48a" providerId="ADAL" clId="{F5AEC350-99C6-4C8C-B972-8BB80A4ECA50}" dt="2025-04-01T03:28:10.434" v="242" actId="47"/>
          <pc:sldLayoutMkLst>
            <pc:docMk/>
            <pc:sldMasterMk cId="3269917566" sldId="2147484588"/>
            <pc:sldLayoutMk cId="2840820111" sldId="2147484632"/>
          </pc:sldLayoutMkLst>
        </pc:sldLayoutChg>
        <pc:sldLayoutChg chg="del">
          <pc:chgData name="Freddy J. Jimenez" userId="39abb9a2-ac35-4502-a213-348b029ea48a" providerId="ADAL" clId="{F5AEC350-99C6-4C8C-B972-8BB80A4ECA50}" dt="2025-04-01T03:28:11.733" v="244" actId="47"/>
          <pc:sldLayoutMkLst>
            <pc:docMk/>
            <pc:sldMasterMk cId="3269917566" sldId="2147484588"/>
            <pc:sldLayoutMk cId="46020980" sldId="2147484636"/>
          </pc:sldLayoutMkLst>
        </pc:sldLayoutChg>
        <pc:sldLayoutChg chg="del">
          <pc:chgData name="Freddy J. Jimenez" userId="39abb9a2-ac35-4502-a213-348b029ea48a" providerId="ADAL" clId="{F5AEC350-99C6-4C8C-B972-8BB80A4ECA50}" dt="2025-04-01T03:28:11.205" v="243" actId="47"/>
          <pc:sldLayoutMkLst>
            <pc:docMk/>
            <pc:sldMasterMk cId="3269917566" sldId="2147484588"/>
            <pc:sldLayoutMk cId="2823587740" sldId="2147484637"/>
          </pc:sldLayoutMkLst>
        </pc:sldLayoutChg>
        <pc:sldLayoutChg chg="del">
          <pc:chgData name="Freddy J. Jimenez" userId="39abb9a2-ac35-4502-a213-348b029ea48a" providerId="ADAL" clId="{F5AEC350-99C6-4C8C-B972-8BB80A4ECA50}" dt="2025-04-01T03:28:07.793" v="238" actId="47"/>
          <pc:sldLayoutMkLst>
            <pc:docMk/>
            <pc:sldMasterMk cId="3269917566" sldId="2147484588"/>
            <pc:sldLayoutMk cId="1143132442" sldId="2147484638"/>
          </pc:sldLayoutMkLst>
        </pc:sldLayoutChg>
        <pc:sldLayoutChg chg="del">
          <pc:chgData name="Freddy J. Jimenez" userId="39abb9a2-ac35-4502-a213-348b029ea48a" providerId="ADAL" clId="{F5AEC350-99C6-4C8C-B972-8BB80A4ECA50}" dt="2025-04-01T03:28:08.613" v="239" actId="47"/>
          <pc:sldLayoutMkLst>
            <pc:docMk/>
            <pc:sldMasterMk cId="3269917566" sldId="2147484588"/>
            <pc:sldLayoutMk cId="2506246507" sldId="214748463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92E28-BC29-E048-B316-30CDEC936B8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B611-572A-884D-9009-F185403393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87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BE721-2C2C-5041-8AEA-87A41BA4944C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A9585-6945-9347-A776-DE934A84F3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emf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7.png"/><Relationship Id="rId5" Type="http://schemas.openxmlformats.org/officeDocument/2006/relationships/image" Target="../media/image8.emf"/><Relationship Id="rId10" Type="http://schemas.openxmlformats.org/officeDocument/2006/relationships/image" Target="../media/image21.jpe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.emf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3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51.xml"/><Relationship Id="rId4" Type="http://schemas.openxmlformats.org/officeDocument/2006/relationships/image" Target="../media/image15.emf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8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6.jpeg"/><Relationship Id="rId5" Type="http://schemas.openxmlformats.org/officeDocument/2006/relationships/image" Target="../media/image8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4.xml"/><Relationship Id="rId4" Type="http://schemas.openxmlformats.org/officeDocument/2006/relationships/image" Target="../media/image15.emf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833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81127484"/>
              </p:ext>
            </p:extLst>
          </p:nvPr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945ED85-C121-4CA6-9C0F-F5FD0435769D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961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476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A115123-D0E3-4220-9403-740338092D61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387660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764714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837002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33177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73984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57586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1079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68466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250521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573947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006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26736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43C9E8CB-5A95-472E-ADEA-E9D08E09214D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528233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1101079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861473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86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77060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1958298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5797232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487036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6075377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57880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2034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7000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081A10D-3708-4E36-B916-C061A4726F31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530605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75149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96303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855602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365107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408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10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95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19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6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2" descr="Image result for panama">
            <a:extLst>
              <a:ext uri="{FF2B5EF4-FFF2-40B4-BE49-F238E27FC236}">
                <a16:creationId xmlns:a16="http://schemas.microsoft.com/office/drawing/2014/main" id="{FDBB32D6-A466-4008-AB02-3CB88A182E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23817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981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685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714563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204625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297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122E148-4626-4EB1-9503-8D8976A6FF55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085470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47477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961555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96378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5419916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834178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47732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971148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1718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911735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2806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839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0C84D6B-3917-45C9-A0A3-F1D4498C21C6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681020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89423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56776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7677969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4063656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110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576216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939135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5961749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265036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3533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59586346"/>
              </p:ext>
            </p:ext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A0C52EB-0F95-46A6-A8EB-EC0398BE66B2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58529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0895641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03911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4966850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342821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143431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086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009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0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93" lvl="0" indent="-249436" algn="l" defTabSz="901473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13551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pic>
        <p:nvPicPr>
          <p:cNvPr id="40962" name="Picture 2" descr="Image result for panama">
            <a:extLst>
              <a:ext uri="{FF2B5EF4-FFF2-40B4-BE49-F238E27FC236}">
                <a16:creationId xmlns:a16="http://schemas.microsoft.com/office/drawing/2014/main" id="{F1101C64-6F30-4C31-8DDD-DE93466730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46395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19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10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872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Sunday, 19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7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143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7833515"/>
              </p:ext>
            </p:ext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961E237-91CC-407C-BFC7-3B142DD1CA7B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21757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Sunday, 19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24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00FD-7DE9-0FC9-54D5-8FA03073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96DE-550E-2A82-D423-413A5F24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33E8-3382-3528-2963-4E52D83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4E78-D5C6-47B8-BE8F-F9E97752F959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90E9-D36C-F955-46A6-32218CDF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B934-60B1-3810-DE3E-04736E5B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55CBF-E401-402C-9C20-6BB638019E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83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19/10/2025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25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14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53F9B7A-BF56-489E-82C1-58AE830A8B0E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5295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971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DB5ECCD-BB21-4DEF-8FA9-1EDB0D32C5D5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97620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507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CC73CD1-7D68-4F7C-A569-80378087C3A1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44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6348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9A93812-1C99-4DA3-9F04-4BE0DDBB6E67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52936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3263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0A9AF74-464C-4061-A12E-620A6602F3E4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27549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8896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4A821D7-FED0-48B8-AFE5-3A57F0E24FED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8771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742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D569169-6252-4223-9C44-F0DB84BC380C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9524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9904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FCEDF8-E01B-4D65-B800-77998C5C87E1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06550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602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91332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2066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C599CF-32FC-4546-9071-AED32C48D7AE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0134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644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EDA336D7-3FB4-4A6A-9BA5-C8918FC89344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65052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7069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CB8EB3F-64B7-4D6B-8899-ACCCE5991EAA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8330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091064"/>
              </p:ext>
            </p:ext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382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239903"/>
              </p:ext>
            </p:ext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622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CB4AF-90BF-432B-AE7E-BF2637A8162A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39797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Sunday, 19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2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Sunday, 19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49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. LLA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Sunday, 19 October 2025</a:t>
            </a:fld>
            <a:r>
              <a:rPr lang="en-GB" sz="800"/>
              <a:t>  |</a:t>
            </a:r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94542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. Legal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 dirty="0"/>
              <a:t>CLICK TO EDIT HEADING TEXT. UPPERCASE ONLY. 24PT</a:t>
            </a:r>
            <a:br>
              <a:rPr lang="en-US" dirty="0"/>
            </a:br>
            <a:r>
              <a:rPr lang="en-US" dirty="0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 dirty="0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Sunday, 19 October 2025</a:t>
            </a:fld>
            <a:r>
              <a:rPr lang="en-GB" sz="800"/>
              <a:t>  </a:t>
            </a:r>
            <a:r>
              <a:rPr lang="en-GB" sz="800" dirty="0"/>
              <a:t>|</a:t>
            </a:r>
            <a:endParaRPr lang="en-US" dirty="0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60773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8EA8D-0558-F8F7-8CA9-2A3BF7D7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9902B-8379-AAA7-F1B2-27DE6CF1D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A751DF-AD1D-7769-0046-0319F3419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E9430C-4F76-4207-441A-747769788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4063D-BE31-551B-A82E-2FDBC096B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71E244-8665-C342-8638-9BA2BE1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3DD0-DA40-4E4D-8FF7-594286DF9494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1FED2D-6538-CFEF-128B-EA53E50F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8A0D89-CD08-FE6C-09C1-5D3EF184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47C-4ACA-4849-B6A1-3CB4DB4D4D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945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023569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Font typeface="+mj-lt"/>
              <a:buAutoNum type="arabicPeriod"/>
              <a:defRPr/>
            </a:lvl1pPr>
            <a:lvl2pPr marL="777240">
              <a:defRPr/>
            </a:lvl2pPr>
            <a:lvl3pPr marL="1051560">
              <a:defRPr/>
            </a:lvl3pPr>
            <a:lvl4pPr marL="1371600">
              <a:defRPr/>
            </a:lvl4pPr>
            <a:lvl5pPr marL="16459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21513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ClrTx/>
              <a:buFont typeface="+mj-lt"/>
              <a:buAutoNum type="arabicPeriod"/>
              <a:defRPr>
                <a:solidFill>
                  <a:srgbClr val="919191"/>
                </a:solidFill>
              </a:defRPr>
            </a:lvl1pPr>
            <a:lvl2pPr marL="777240">
              <a:buClrTx/>
              <a:defRPr>
                <a:solidFill>
                  <a:srgbClr val="919191"/>
                </a:solidFill>
              </a:defRPr>
            </a:lvl2pPr>
            <a:lvl3pPr marL="1051560">
              <a:buClrTx/>
              <a:defRPr>
                <a:solidFill>
                  <a:srgbClr val="919191"/>
                </a:solidFill>
              </a:defRPr>
            </a:lvl3pPr>
            <a:lvl4pPr marL="1371600">
              <a:buClrTx/>
              <a:defRPr>
                <a:solidFill>
                  <a:srgbClr val="919191"/>
                </a:solidFill>
              </a:defRPr>
            </a:lvl4pPr>
            <a:lvl5pPr marL="1645920">
              <a:buClrTx/>
              <a:defRPr>
                <a:solidFill>
                  <a:srgbClr val="9191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8559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5670550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18238" y="1325563"/>
            <a:ext cx="5662612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021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2pPr>
            <a:lvl3pPr marL="594360" indent="-274320">
              <a:buClr>
                <a:schemeClr val="bg1"/>
              </a:buClr>
              <a:buFont typeface="Arial" panose="020B0604020202020204" pitchFamily="34" charset="0"/>
              <a:buChar char="–"/>
              <a:defRPr sz="2200"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86540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3237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C2952C7-C1DB-484D-A9ED-01AA716B942B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710801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 bwMode="gray">
          <a:xfrm>
            <a:off x="304800" y="945753"/>
            <a:ext cx="11576050" cy="1029537"/>
          </a:xfrm>
          <a:solidFill>
            <a:srgbClr val="00529B"/>
          </a:solidFill>
        </p:spPr>
        <p:txBody>
          <a:bodyPr lIns="0" tIns="0" rIns="91440" bIns="0" anchor="ctr" anchorCtr="0">
            <a:noAutofit/>
          </a:bodyPr>
          <a:lstStyle>
            <a:lvl1pPr marL="146304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317500" y="2111375"/>
            <a:ext cx="5657850" cy="3768725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 bwMode="gray">
          <a:xfrm>
            <a:off x="6218238" y="2111375"/>
            <a:ext cx="5662612" cy="3768725"/>
          </a:xfrm>
        </p:spPr>
        <p:txBody>
          <a:bodyPr/>
          <a:lstStyle>
            <a:lvl1pPr marL="0" indent="0"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6672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33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gray">
          <a:xfrm>
            <a:off x="304800" y="1325564"/>
            <a:ext cx="11576049" cy="4554536"/>
          </a:xfrm>
        </p:spPr>
        <p:txBody>
          <a:bodyPr/>
          <a:lstStyle>
            <a:lvl1pPr marL="411163" indent="-411163">
              <a:buClr>
                <a:schemeClr val="accent6"/>
              </a:buClr>
              <a:buFont typeface="Wingdings" panose="05000000000000000000" pitchFamily="2" charset="2"/>
              <a:buChar char="ü"/>
              <a:defRPr/>
            </a:lvl1pPr>
            <a:lvl2pPr marL="777240" indent="-274320">
              <a:buClr>
                <a:schemeClr val="accent6"/>
              </a:buClr>
              <a:defRPr/>
            </a:lvl2pPr>
            <a:lvl3pPr marL="1051560" indent="-273037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371600" indent="-274320">
              <a:buClr>
                <a:schemeClr val="accent6"/>
              </a:buClr>
              <a:buFont typeface="Arial" panose="020B0604020202020204" pitchFamily="34" charset="0"/>
              <a:buChar char="–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268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="1"/>
            </a:lvl1pPr>
            <a:lvl2pPr marL="548640" indent="-274320">
              <a:lnSpc>
                <a:spcPct val="90000"/>
              </a:lnSpc>
              <a:buClr>
                <a:srgbClr val="00529B"/>
              </a:buClr>
              <a:buFont typeface="Wingdings" panose="05000000000000000000" pitchFamily="2" charset="2"/>
              <a:buChar char="§"/>
              <a:defRPr/>
            </a:lvl2pPr>
            <a:lvl3pPr marL="86868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3pPr>
            <a:lvl4pPr marL="1143000" indent="-274320">
              <a:lnSpc>
                <a:spcPct val="90000"/>
              </a:lnSpc>
              <a:buFont typeface="Wingdings" panose="05000000000000000000" pitchFamily="2" charset="2"/>
              <a:buChar char="§"/>
              <a:defRPr/>
            </a:lvl4pPr>
            <a:lvl5pPr marL="146304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11766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ed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365760" indent="-365760">
              <a:spcBef>
                <a:spcPts val="300"/>
              </a:spcBef>
              <a:buSzPct val="80000"/>
              <a:buFont typeface="Wingdings 3" panose="05040102010807070707" pitchFamily="18" charset="2"/>
              <a:buChar char="u"/>
              <a:defRPr b="1"/>
            </a:lvl1pPr>
            <a:lvl2pPr marL="731520">
              <a:spcBef>
                <a:spcPts val="300"/>
              </a:spcBef>
              <a:defRPr/>
            </a:lvl2pPr>
            <a:lvl3pPr marL="1005840">
              <a:spcBef>
                <a:spcPts val="300"/>
              </a:spcBef>
              <a:defRPr/>
            </a:lvl3pPr>
            <a:lvl4pPr marL="1325880">
              <a:spcBef>
                <a:spcPts val="300"/>
              </a:spcBef>
              <a:defRPr/>
            </a:lvl4pPr>
            <a:lvl5pPr marL="1600200"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6322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470457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T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18303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6762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276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502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5670549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1" y="228600"/>
            <a:ext cx="5670550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4447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4250578"/>
            <a:ext cx="11576050" cy="1629522"/>
          </a:xfrm>
          <a:prstGeom prst="rect">
            <a:avLst/>
          </a:prstGeom>
          <a:solidFill>
            <a:srgbClr val="00529B"/>
          </a:solidFill>
        </p:spPr>
        <p:txBody>
          <a:bodyPr lIns="146304" tIns="182880" rIns="91440" bIns="182880" anchor="ctr" anchorCtr="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  <a:lvl2pPr marL="318436" indent="0">
              <a:buNone/>
              <a:defRPr>
                <a:solidFill>
                  <a:schemeClr val="bg1"/>
                </a:solidFill>
              </a:defRPr>
            </a:lvl2pPr>
            <a:lvl3pPr marL="683650" indent="0">
              <a:buNone/>
              <a:defRPr>
                <a:solidFill>
                  <a:schemeClr val="bg1"/>
                </a:solidFill>
              </a:defRPr>
            </a:lvl3pPr>
            <a:lvl4pPr marL="957955" indent="0">
              <a:buNone/>
              <a:defRPr>
                <a:solidFill>
                  <a:schemeClr val="bg1"/>
                </a:solidFill>
              </a:defRPr>
            </a:lvl4pPr>
            <a:lvl5pPr marL="12322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11576050" cy="2925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95486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 bwMode="gray">
          <a:xfrm>
            <a:off x="7988301" y="307975"/>
            <a:ext cx="3892549" cy="5572125"/>
          </a:xfrm>
          <a:prstGeom prst="rect">
            <a:avLst/>
          </a:prstGeom>
          <a:solidFill>
            <a:srgbClr val="00529B"/>
          </a:solidFill>
        </p:spPr>
        <p:txBody>
          <a:bodyPr lIns="228600" tIns="137160" rIns="182880" bIns="91440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64008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4857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7855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9668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75E5A679-65AF-46E8-997D-E3A26DFB4586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86048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968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307975"/>
            <a:ext cx="3767138" cy="5572125"/>
          </a:xfrm>
          <a:solidFill>
            <a:srgbClr val="00529B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2096556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256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12192000" cy="1099757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228600"/>
            <a:ext cx="11576050" cy="535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/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80650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ing_Mult_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93859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04800" y="307975"/>
            <a:ext cx="11576050" cy="5572125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 bwMode="auto">
          <a:xfrm>
            <a:off x="927101" y="933451"/>
            <a:ext cx="5575300" cy="3129502"/>
          </a:xfrm>
          <a:prstGeom prst="rect">
            <a:avLst/>
          </a:prstGeom>
          <a:solidFill>
            <a:schemeClr val="bg1"/>
          </a:solidFill>
        </p:spPr>
        <p:txBody>
          <a:bodyPr lIns="228600" tIns="274320" bIns="91440" anchor="t" anchorCtr="0"/>
          <a:lstStyle>
            <a:lvl1pPr marL="0" indent="0">
              <a:lnSpc>
                <a:spcPct val="90000"/>
              </a:lnSpc>
              <a:buNone/>
              <a:defRPr sz="3600" b="1" baseline="0"/>
            </a:lvl1pPr>
            <a:lvl2pPr marL="0" indent="0">
              <a:buNone/>
              <a:defRPr sz="28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674403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403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23519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74853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46441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60853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882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5D11C14-1D90-4E49-861E-C07B5B047CC5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054869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15970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5"/>
            <a:ext cx="11576050" cy="4554536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28248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073573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67937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43316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76957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3474019"/>
              </p:ext>
            </p:extLst>
          </p:nvPr>
        </p:nvGraphicFramePr>
        <p:xfrm>
          <a:off x="725212" y="1553302"/>
          <a:ext cx="10773106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6791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99693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386920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60701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3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1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3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1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578003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28754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1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645468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63467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3777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611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155A82DC-71FF-4B7D-BDCE-824A3FE355FE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03021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1851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2080519"/>
            <a:ext cx="5980387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67815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9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6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2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5" y="4341212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2" y="492760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60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5" y="5459299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89843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758022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4" y="2362203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8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5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9"/>
            <a:ext cx="5863011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69303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907031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4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7" y="1653169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3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80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8" y="1653169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4" y="2409764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4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61" y="1653169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7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10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5" y="1653169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1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7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8" y="1653169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70" y="2430632"/>
            <a:ext cx="596183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7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61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3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8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4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90162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720187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513945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27031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2" y="4086016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2" y="4086016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2" y="4086016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8205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72245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9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021242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73864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30413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36330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14918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1128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5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5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386337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5974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1684452"/>
              </p:ext>
            </p:extLst>
          </p:nvPr>
        </p:nvGraphicFramePr>
        <p:xfrm>
          <a:off x="783771" y="1534944"/>
          <a:ext cx="10377820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0813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5343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106E273-2F29-4664-B35A-DBD08D962A48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06467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84740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6252196"/>
              </p:ext>
            </p:extLst>
          </p:nvPr>
        </p:nvGraphicFramePr>
        <p:xfrm>
          <a:off x="954157" y="1584127"/>
          <a:ext cx="10207430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1416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714105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9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33868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910893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193000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64661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3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17094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71783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984979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304073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3" y="1530828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612" y="2538471"/>
              <a:ext cx="1413207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3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5" y="369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5116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938035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594289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6" y="3803960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40" y="3884615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8" y="3726326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1" y="2067389"/>
            <a:ext cx="2278063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9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1" y="2894476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1" y="2894476"/>
            <a:ext cx="1744663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8" y="1438739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552132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13107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20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7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9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2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2" y="2691368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2" y="2856099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7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9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9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8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8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1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5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5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5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5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3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3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3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3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3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3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3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8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649958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819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3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6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1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7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6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6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89" y="43503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16200000">
            <a:off x="3796653" y="5536653"/>
            <a:ext cx="0" cy="201707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7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4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4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4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4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6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50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7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7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2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9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9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9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4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3" y="2530167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7" y="1853247"/>
            <a:ext cx="3545495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1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7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5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6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49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49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4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4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89" y="373442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89" y="5007603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89" y="56330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11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2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4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4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6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6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6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237523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859666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166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426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3A174AE-BB7A-4AB0-9DF5-4628D606C30C}" type="datetime2">
              <a:rPr lang="en-US" smtClean="0"/>
              <a:t>Sunday, October 19,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28317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713618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6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5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199257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145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4" y="155021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46273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38092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29884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1" y="518479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4" y="2462735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4" y="3376284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4" y="429754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4" y="518711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829003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1839897"/>
              </p:ext>
            </p:extLst>
          </p:nvPr>
        </p:nvGraphicFramePr>
        <p:xfrm>
          <a:off x="2122" y="1596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96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078920"/>
              </p:ext>
            </p:extLst>
          </p:nvPr>
        </p:nvGraphicFramePr>
        <p:xfrm>
          <a:off x="2131" y="1597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7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94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1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87" lvl="0" indent="-249430" algn="l" defTabSz="901451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61738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5035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876988"/>
            <a:ext cx="12192000" cy="5651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1"/>
            <a:ext cx="11476299" cy="876988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latin typeface="Corbel" panose="020B05030202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92200"/>
            <a:ext cx="11480800" cy="5283200"/>
          </a:xfrm>
        </p:spPr>
        <p:txBody>
          <a:bodyPr>
            <a:normAutofit/>
          </a:bodyPr>
          <a:lstStyle>
            <a:lvl1pPr marL="457189" indent="-457189">
              <a:buFont typeface="Arial" pitchFamily="34" charset="0"/>
              <a:buChar char="•"/>
              <a:defRPr sz="2667">
                <a:latin typeface="Corbel" panose="020B0503020204020204" pitchFamily="34" charset="0"/>
              </a:defRPr>
            </a:lvl1pPr>
            <a:lvl2pPr marL="990575" indent="-380990">
              <a:buFont typeface="Arial" pitchFamily="34" charset="0"/>
              <a:buChar char="•"/>
              <a:defRPr sz="2400">
                <a:latin typeface="Corbel" panose="020B0503020204020204" pitchFamily="34" charset="0"/>
              </a:defRPr>
            </a:lvl2pPr>
            <a:lvl3pPr marL="1523962" indent="-304792">
              <a:buFont typeface="Arial" pitchFamily="34" charset="0"/>
              <a:buChar char="•"/>
              <a:defRPr sz="2133">
                <a:latin typeface="Corbel" panose="020B0503020204020204" pitchFamily="34" charset="0"/>
              </a:defRPr>
            </a:lvl3pPr>
            <a:lvl4pPr marL="2133547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4pPr>
            <a:lvl5pPr marL="2743131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96000" y="6707262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bg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36023" y="6640679"/>
            <a:ext cx="508000" cy="19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203200" y="6636446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tx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pic>
        <p:nvPicPr>
          <p:cNvPr id="17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11074400" y="6599481"/>
            <a:ext cx="808299" cy="2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Triangle 11"/>
          <p:cNvSpPr/>
          <p:nvPr userDrawn="1"/>
        </p:nvSpPr>
        <p:spPr>
          <a:xfrm rot="10800000">
            <a:off x="11487960" y="177801"/>
            <a:ext cx="508800" cy="5088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96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84766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4416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Sunday, October 19,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283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image" Target="../media/image13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5.xml"/><Relationship Id="rId34" Type="http://schemas.openxmlformats.org/officeDocument/2006/relationships/tags" Target="../tags/tag63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ags" Target="../tags/tag12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tags" Target="../tags/tag190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4159943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7" imgW="416" imgH="416" progId="TCLayout.ActiveDocument.1">
                  <p:embed/>
                </p:oleObj>
              </mc:Choice>
              <mc:Fallback>
                <p:oleObj name="Diapositiva de think-cell" r:id="rId37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  <p:sldLayoutId id="2147484301" r:id="rId18"/>
    <p:sldLayoutId id="2147484302" r:id="rId19"/>
    <p:sldLayoutId id="2147484303" r:id="rId20"/>
    <p:sldLayoutId id="2147484304" r:id="rId21"/>
    <p:sldLayoutId id="2147484305" r:id="rId22"/>
    <p:sldLayoutId id="2147484306" r:id="rId23"/>
    <p:sldLayoutId id="2147484307" r:id="rId24"/>
    <p:sldLayoutId id="2147484308" r:id="rId25"/>
    <p:sldLayoutId id="2147484309" r:id="rId26"/>
    <p:sldLayoutId id="2147484310" r:id="rId27"/>
    <p:sldLayoutId id="2147484311" r:id="rId28"/>
    <p:sldLayoutId id="2147484312" r:id="rId29"/>
    <p:sldLayoutId id="2147484622" r:id="rId30"/>
    <p:sldLayoutId id="2147484623" r:id="rId31"/>
    <p:sldLayoutId id="2147484624" r:id="rId32"/>
    <p:sldLayoutId id="2147484625" r:id="rId33"/>
    <p:sldLayoutId id="2147484626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9144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ext Placeholder 1"/>
          <p:cNvSpPr>
            <a:spLocks noGrp="1"/>
          </p:cNvSpPr>
          <p:nvPr userDrawn="1">
            <p:ph type="body" idx="1"/>
          </p:nvPr>
        </p:nvSpPr>
        <p:spPr bwMode="gray">
          <a:xfrm>
            <a:off x="304800" y="1325564"/>
            <a:ext cx="11576050" cy="4554536"/>
          </a:xfrm>
          <a:prstGeom prst="rect">
            <a:avLst/>
          </a:prstGeom>
        </p:spPr>
        <p:txBody>
          <a:bodyPr vert="horz" lIns="0" tIns="0" rIns="4572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0359" y="6200775"/>
            <a:ext cx="1420491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  <p:sldLayoutId id="2147484496" r:id="rId12"/>
    <p:sldLayoutId id="2147484497" r:id="rId13"/>
    <p:sldLayoutId id="2147484498" r:id="rId14"/>
    <p:sldLayoutId id="2147484499" r:id="rId15"/>
    <p:sldLayoutId id="2147484500" r:id="rId16"/>
    <p:sldLayoutId id="2147484501" r:id="rId17"/>
    <p:sldLayoutId id="2147484502" r:id="rId18"/>
    <p:sldLayoutId id="2147484503" r:id="rId19"/>
    <p:sldLayoutId id="2147484504" r:id="rId20"/>
    <p:sldLayoutId id="2147484505" r:id="rId21"/>
    <p:sldLayoutId id="2147484506" r:id="rId22"/>
    <p:sldLayoutId id="2147484507" r:id="rId23"/>
    <p:sldLayoutId id="2147484508" r:id="rId24"/>
    <p:sldLayoutId id="2147484509" r:id="rId25"/>
    <p:sldLayoutId id="2147484510" r:id="rId26"/>
    <p:sldLayoutId id="2147484511" r:id="rId27"/>
    <p:sldLayoutId id="2147484512" r:id="rId28"/>
    <p:sldLayoutId id="2147484513" r:id="rId29"/>
    <p:sldLayoutId id="2147484514" r:id="rId30"/>
  </p:sldLayoutIdLst>
  <p:transition/>
  <p:hf sldNum="0" hdr="0" ftr="0" dt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8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4008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tabLst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344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087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1">
          <p15:clr>
            <a:srgbClr val="5ACBF0"/>
          </p15:clr>
        </p15:guide>
        <p15:guide id="2" pos="290">
          <p15:clr>
            <a:srgbClr val="5ACBF0"/>
          </p15:clr>
        </p15:guide>
        <p15:guide id="3" orient="horz" pos="768">
          <p15:clr>
            <a:srgbClr val="5ACBF0"/>
          </p15:clr>
        </p15:guide>
        <p15:guide id="4" orient="horz" pos="4109">
          <p15:clr>
            <a:srgbClr val="5ACBF0"/>
          </p15:clr>
        </p15:guide>
        <p15:guide id="5" orient="horz" pos="835">
          <p15:clr>
            <a:srgbClr val="5ACBF0"/>
          </p15:clr>
        </p15:guide>
        <p15:guide id="6" orient="horz" pos="4056">
          <p15:clr>
            <a:srgbClr val="5ACBF0"/>
          </p15:clr>
        </p15:guide>
        <p15:guide id="7" orient="horz" pos="194">
          <p15:clr>
            <a:srgbClr val="5ACBF0"/>
          </p15:clr>
        </p15:guide>
        <p15:guide id="8" pos="192">
          <p15:clr>
            <a:srgbClr val="5ACBF0"/>
          </p15:clr>
        </p15:guide>
        <p15:guide id="9" pos="7484">
          <p15:clr>
            <a:srgbClr val="5ACBF0"/>
          </p15:clr>
        </p15:guide>
        <p15:guide id="10" orient="horz" pos="3906">
          <p15:clr>
            <a:srgbClr val="5ACBF0"/>
          </p15:clr>
        </p15:guide>
        <p15:guide id="11" pos="1900">
          <p15:clr>
            <a:srgbClr val="5ACBF0"/>
          </p15:clr>
        </p15:guide>
        <p15:guide id="12" pos="2055">
          <p15:clr>
            <a:srgbClr val="5ACBF0"/>
          </p15:clr>
        </p15:guide>
        <p15:guide id="13" pos="3764">
          <p15:clr>
            <a:srgbClr val="5ACBF0"/>
          </p15:clr>
        </p15:guide>
        <p15:guide id="14" pos="3917">
          <p15:clr>
            <a:srgbClr val="5ACBF0"/>
          </p15:clr>
        </p15:guide>
        <p15:guide id="15" pos="5624">
          <p15:clr>
            <a:srgbClr val="5ACBF0"/>
          </p15:clr>
        </p15:guide>
        <p15:guide id="16" pos="5780">
          <p15:clr>
            <a:srgbClr val="5ACBF0"/>
          </p15:clr>
        </p15:guide>
        <p15:guide id="17" orient="horz" pos="3704">
          <p15:clr>
            <a:srgbClr val="FBAE4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16562817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5" imgW="416" imgH="416" progId="TCLayout.ActiveDocument.1">
                  <p:embed/>
                </p:oleObj>
              </mc:Choice>
              <mc:Fallback>
                <p:oleObj name="Diapositiva de think-cell" r:id="rId35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4" y="207734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5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2" y="6575303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1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7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  <p:sldLayoutId id="2147484529" r:id="rId12"/>
    <p:sldLayoutId id="2147484530" r:id="rId13"/>
    <p:sldLayoutId id="2147484531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541" r:id="rId24"/>
    <p:sldLayoutId id="2147484542" r:id="rId25"/>
    <p:sldLayoutId id="2147484543" r:id="rId26"/>
    <p:sldLayoutId id="2147484544" r:id="rId27"/>
    <p:sldLayoutId id="2147484545" r:id="rId28"/>
    <p:sldLayoutId id="2147484546" r:id="rId29"/>
    <p:sldLayoutId id="2147484547" r:id="rId30"/>
    <p:sldLayoutId id="2147484548" r:id="rId31"/>
    <p:sldLayoutId id="2147484550" r:id="rId3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4" imgW="416" imgH="416" progId="TCLayout.ActiveDocument.1">
                  <p:embed/>
                </p:oleObj>
              </mc:Choice>
              <mc:Fallback>
                <p:oleObj name="Diapositiva de think-cell" r:id="rId34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7" r:id="rId1"/>
    <p:sldLayoutId id="2147484558" r:id="rId2"/>
    <p:sldLayoutId id="2147484559" r:id="rId3"/>
    <p:sldLayoutId id="2147484560" r:id="rId4"/>
    <p:sldLayoutId id="2147484561" r:id="rId5"/>
    <p:sldLayoutId id="2147484562" r:id="rId6"/>
    <p:sldLayoutId id="2147484563" r:id="rId7"/>
    <p:sldLayoutId id="2147484564" r:id="rId8"/>
    <p:sldLayoutId id="2147484565" r:id="rId9"/>
    <p:sldLayoutId id="2147484566" r:id="rId10"/>
    <p:sldLayoutId id="2147484567" r:id="rId11"/>
    <p:sldLayoutId id="2147484568" r:id="rId12"/>
    <p:sldLayoutId id="2147484569" r:id="rId13"/>
    <p:sldLayoutId id="2147484570" r:id="rId14"/>
    <p:sldLayoutId id="2147484571" r:id="rId15"/>
    <p:sldLayoutId id="2147484572" r:id="rId16"/>
    <p:sldLayoutId id="2147484573" r:id="rId17"/>
    <p:sldLayoutId id="2147484574" r:id="rId18"/>
    <p:sldLayoutId id="2147484575" r:id="rId19"/>
    <p:sldLayoutId id="2147484576" r:id="rId20"/>
    <p:sldLayoutId id="2147484577" r:id="rId21"/>
    <p:sldLayoutId id="2147484578" r:id="rId22"/>
    <p:sldLayoutId id="2147484579" r:id="rId23"/>
    <p:sldLayoutId id="2147484580" r:id="rId24"/>
    <p:sldLayoutId id="2147484581" r:id="rId25"/>
    <p:sldLayoutId id="2147484582" r:id="rId26"/>
    <p:sldLayoutId id="2147484583" r:id="rId27"/>
    <p:sldLayoutId id="2147484584" r:id="rId28"/>
    <p:sldLayoutId id="2147484585" r:id="rId29"/>
    <p:sldLayoutId id="2147484586" r:id="rId30"/>
    <p:sldLayoutId id="2147484587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8" imgW="416" imgH="416" progId="TCLayout.ActiveDocument.1">
                  <p:embed/>
                </p:oleObj>
              </mc:Choice>
              <mc:Fallback>
                <p:oleObj name="Diapositiva de think-cell" r:id="rId38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91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9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598" r:id="rId10"/>
    <p:sldLayoutId id="2147484599" r:id="rId11"/>
    <p:sldLayoutId id="2147484600" r:id="rId12"/>
    <p:sldLayoutId id="2147484601" r:id="rId13"/>
    <p:sldLayoutId id="2147484602" r:id="rId14"/>
    <p:sldLayoutId id="2147484603" r:id="rId15"/>
    <p:sldLayoutId id="2147484604" r:id="rId16"/>
    <p:sldLayoutId id="2147484605" r:id="rId17"/>
    <p:sldLayoutId id="2147484606" r:id="rId18"/>
    <p:sldLayoutId id="2147484607" r:id="rId19"/>
    <p:sldLayoutId id="2147484608" r:id="rId20"/>
    <p:sldLayoutId id="2147484609" r:id="rId21"/>
    <p:sldLayoutId id="2147484610" r:id="rId22"/>
    <p:sldLayoutId id="2147484611" r:id="rId23"/>
    <p:sldLayoutId id="2147484612" r:id="rId24"/>
    <p:sldLayoutId id="2147484613" r:id="rId25"/>
    <p:sldLayoutId id="2147484614" r:id="rId26"/>
    <p:sldLayoutId id="2147484615" r:id="rId27"/>
    <p:sldLayoutId id="2147484616" r:id="rId28"/>
    <p:sldLayoutId id="2147484618" r:id="rId29"/>
    <p:sldLayoutId id="2147484619" r:id="rId30"/>
    <p:sldLayoutId id="2147484620" r:id="rId31"/>
    <p:sldLayoutId id="2147484627" r:id="rId32"/>
    <p:sldLayoutId id="2147484628" r:id="rId33"/>
    <p:sldLayoutId id="2147484633" r:id="rId34"/>
    <p:sldLayoutId id="2147484634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FBC2-D8BC-8A4E-B07D-C5EC72FEF2B2}" type="datetime2">
              <a:rPr lang="en-GB" smtClean="0"/>
              <a:pPr/>
              <a:t>Sunday, 19 October 2025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50309FA-209A-493C-BBEC-EEC8F0D5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44" y="5336502"/>
            <a:ext cx="2002756" cy="1046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F299-A0A7-AC31-1B81-182831664551}"/>
              </a:ext>
            </a:extLst>
          </p:cNvPr>
          <p:cNvSpPr txBox="1"/>
          <p:nvPr/>
        </p:nvSpPr>
        <p:spPr>
          <a:xfrm rot="10800000" flipV="1">
            <a:off x="2035064" y="5059503"/>
            <a:ext cx="81541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3E3838"/>
                </a:solidFill>
              </a:rPr>
              <a:t>AWS Elastic Disaster Recovery (DRS)</a:t>
            </a:r>
            <a:endParaRPr lang="en-US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02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4427-A89E-EC01-707A-FC766891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7E91FB-EC0C-75E5-E462-9D8A82D3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9A9AB-92A5-CA13-1302-D0583217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BEAF-5275-1218-60B4-21520A8991AA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0EE6AF-AB60-2CCC-5F1B-E2FA1312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8" y="1857943"/>
            <a:ext cx="9874370" cy="42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AE20-8E2A-ACFE-1A4F-B23A499C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BDE36-D694-9A70-8252-7C12802B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3E3B5-F262-D88B-0E39-778B0E57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C60D5-7F58-0ABF-BF68-A55CB3D95A4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B432B3-F89A-F19C-93F2-AA6EB808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74" y="1808335"/>
            <a:ext cx="9303308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7D49-35D0-312A-07DF-5F9329FF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2341D-1910-FE3C-FEF8-4BB88D0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EF7DA-C8BD-06A5-69EA-F955128D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F933-4B1B-2BDA-7ED7-0538042413C2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6E250E-FD29-8BE7-DD01-362719B0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" y="2000647"/>
            <a:ext cx="10391956" cy="35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6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9357-02BD-4433-AF53-8671DACB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8C916-E987-A7FB-0936-D82C9E77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EF3-A48A-78F4-9033-EBF20E13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6A640-428C-AB2B-D864-E82C84FD9F3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B9865F-F406-2D83-6A07-4F853F3F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4" y="2245180"/>
            <a:ext cx="9563818" cy="23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197A-67F6-DA9A-F731-EB95B82C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A665C5-91E7-6C55-7638-52CC9424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5F684-7E69-98DE-584B-35ED510D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F460E-5BB6-314C-038B-563F14D3A46E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7699EF-67D6-2DE5-BAE6-DFE4FBAD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6" y="2070340"/>
            <a:ext cx="9959514" cy="3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9104-8543-824C-14E3-7672E59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91D71-7708-C047-1F06-EC423DC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C97EE-70EB-0B0A-55AD-55EB0870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B855C-6C88-0BFA-5EF6-7E9EE495E1E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10BA5-DDCA-A245-F5D6-51997A8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6DFD-2A35-9D83-CD56-3B31E0CB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0B58C-9C2D-3E1D-ED65-4A31E219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2AD24-5B61-C78F-B4D3-75E03FDB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41A6C-7575-41B3-073E-DA5F6EA364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6411A3-708D-A602-FD6A-E9647569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DCBD-03D9-F6A6-71EA-47517C26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21995-600B-B7B9-173E-D65DF346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70244-85BF-F69B-BBC7-44329F04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20172-CB6A-F234-13DD-63EA540FB7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FailBack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653FA4-9B5D-3C63-CA3A-CBB3A034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14" y="1641935"/>
            <a:ext cx="5371384" cy="44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DA3C-043B-598A-A73A-519AABB5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41E4A-6688-9871-D3F3-2B8E0200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EE4F5-E093-D9CC-E629-A2DAC488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34D3E-83DC-5D88-D943-C6ACF91A783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Billing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CE87A1-2F93-0CC9-E4F2-4EF55A1B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83" y="2051412"/>
            <a:ext cx="4646762" cy="38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B276-43A0-28B1-AC59-0B749AE2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7A95A-BEBC-B2E2-465C-5C66F2E6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C7E8F-03F3-81F1-5075-5F291580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DEABA-E7E3-A25C-1DDE-5273ACFEE32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944DB4-51D4-924A-C36E-4E6115E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92" y="2918564"/>
            <a:ext cx="3795892" cy="1648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AE9E84-94B5-1703-BE6A-6532212F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35" y="2918564"/>
            <a:ext cx="2270267" cy="16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73CC-B92F-EB8E-B974-6C9EDE5D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177F9-A818-CD34-DA0E-A80CA82D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09F0AA-3326-33C3-6F4E-B887499C7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92F3F-2053-25F4-928F-40AD6F93176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23406F-7D8F-EDB0-8384-80D95C98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2" y="2301623"/>
            <a:ext cx="6464632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FC4-3A32-99E0-C577-A20FDE70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233F1-5598-5EFD-FA82-5FC69EF8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C2DD7-5A0C-3041-5FAD-BB05E262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8499C-AED8-F7AF-850C-135F39249B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9C2C9E-334E-7900-2E7A-060F9D69A952}"/>
              </a:ext>
            </a:extLst>
          </p:cNvPr>
          <p:cNvSpPr txBox="1"/>
          <p:nvPr/>
        </p:nvSpPr>
        <p:spPr>
          <a:xfrm>
            <a:off x="3501025" y="3375764"/>
            <a:ext cx="395196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DRAWIO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EBE0-0DB6-D54B-179E-CEA12EED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FA73D-CFC3-DA54-5B5A-B74E9795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C04FF-45A6-FAF6-902F-DB5D8381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E08B7-B0E1-E744-8578-90C783BF2BB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FASES DEL PROCEDIMIENTO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535FC8-B74A-08F6-0CBE-E36E7139A8F0}"/>
              </a:ext>
            </a:extLst>
          </p:cNvPr>
          <p:cNvSpPr txBox="1"/>
          <p:nvPr/>
        </p:nvSpPr>
        <p:spPr>
          <a:xfrm>
            <a:off x="1986785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A3587E-EA9B-03AF-CD0A-A2F52E7B7D3F}"/>
              </a:ext>
            </a:extLst>
          </p:cNvPr>
          <p:cNvSpPr txBox="1"/>
          <p:nvPr/>
        </p:nvSpPr>
        <p:spPr>
          <a:xfrm>
            <a:off x="432497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Failover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A66EAA-7FC6-0253-B61E-EB9BC06E4849}"/>
              </a:ext>
            </a:extLst>
          </p:cNvPr>
          <p:cNvSpPr txBox="1"/>
          <p:nvPr/>
        </p:nvSpPr>
        <p:spPr>
          <a:xfrm>
            <a:off x="917463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Failback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5FF41F-D308-2ABA-E38B-3EBE768FD48F}"/>
              </a:ext>
            </a:extLst>
          </p:cNvPr>
          <p:cNvSpPr txBox="1"/>
          <p:nvPr/>
        </p:nvSpPr>
        <p:spPr>
          <a:xfrm>
            <a:off x="6742500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6819F33-02E5-5B99-0F83-3E7D914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3" y="4498000"/>
            <a:ext cx="1924149" cy="7429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5410C34-167A-567C-1ADB-F1442427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3" r="4736" b="-12821"/>
          <a:stretch>
            <a:fillRect/>
          </a:stretch>
        </p:blipFill>
        <p:spPr>
          <a:xfrm>
            <a:off x="6306855" y="4498000"/>
            <a:ext cx="1924149" cy="83824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4DE9745-E0BC-F8AD-527D-E488CE397381}"/>
              </a:ext>
            </a:extLst>
          </p:cNvPr>
          <p:cNvSpPr txBox="1"/>
          <p:nvPr/>
        </p:nvSpPr>
        <p:spPr>
          <a:xfrm>
            <a:off x="5010776" y="3313227"/>
            <a:ext cx="12171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Agente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57552AC-1453-F21E-FD87-C020DF4E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23" y="2187041"/>
            <a:ext cx="994160" cy="98532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C27BAA-F3F4-436F-BF36-6D560FA5C8FD}"/>
              </a:ext>
            </a:extLst>
          </p:cNvPr>
          <p:cNvCxnSpPr>
            <a:cxnSpLocks/>
          </p:cNvCxnSpPr>
          <p:nvPr/>
        </p:nvCxnSpPr>
        <p:spPr>
          <a:xfrm flipH="1">
            <a:off x="3478216" y="3682559"/>
            <a:ext cx="1125099" cy="51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9E297D59-237A-398D-7927-7DBEA0A41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283" y="4498000"/>
            <a:ext cx="1528391" cy="74298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CF8099-A118-0BC8-E03C-4E8B0097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716" y="4507073"/>
            <a:ext cx="1759561" cy="72484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B4AD87-AF51-2970-4770-79108F67F790}"/>
              </a:ext>
            </a:extLst>
          </p:cNvPr>
          <p:cNvCxnSpPr>
            <a:cxnSpLocks/>
          </p:cNvCxnSpPr>
          <p:nvPr/>
        </p:nvCxnSpPr>
        <p:spPr>
          <a:xfrm>
            <a:off x="3626232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24C556-AD2F-A111-4BCD-29E9C7413B0B}"/>
              </a:ext>
            </a:extLst>
          </p:cNvPr>
          <p:cNvCxnSpPr>
            <a:cxnSpLocks/>
          </p:cNvCxnSpPr>
          <p:nvPr/>
        </p:nvCxnSpPr>
        <p:spPr>
          <a:xfrm>
            <a:off x="5837103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DB89CB2-2795-2F5D-1CC7-9745DED8E38F}"/>
              </a:ext>
            </a:extLst>
          </p:cNvPr>
          <p:cNvCxnSpPr>
            <a:cxnSpLocks/>
          </p:cNvCxnSpPr>
          <p:nvPr/>
        </p:nvCxnSpPr>
        <p:spPr>
          <a:xfrm>
            <a:off x="8331871" y="4869493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0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13E3B-600B-D05D-86B5-BE59A111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FE1AC-ED36-D4BF-51ED-B59512FC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EA419-8BF7-8C35-A2AF-A2829AEA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98C3A-5582-3EED-FEEF-A2DEE748123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C63A98E-823A-3F11-CD21-A11EC457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94" y="2307027"/>
            <a:ext cx="1983716" cy="191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53B5CF-1EE3-C04C-BB6B-BB2537CC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07" y="2374900"/>
            <a:ext cx="4369925" cy="18449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AE490A-03D2-9920-538D-0CDC22FB4B42}"/>
              </a:ext>
            </a:extLst>
          </p:cNvPr>
          <p:cNvSpPr txBox="1"/>
          <p:nvPr/>
        </p:nvSpPr>
        <p:spPr>
          <a:xfrm>
            <a:off x="2429390" y="5011409"/>
            <a:ext cx="6852645" cy="101566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/>
            <a:r>
              <a:rPr lang="es-ES" sz="2400" b="1" dirty="0">
                <a:solidFill>
                  <a:srgbClr val="000000"/>
                </a:solidFill>
              </a:rPr>
              <a:t>RUN COMMAND:</a:t>
            </a:r>
          </a:p>
          <a:p>
            <a:pPr algn="ctr"/>
            <a:r>
              <a:rPr lang="es-CO" dirty="0"/>
              <a:t>AWSDisasterRecovery</a:t>
            </a:r>
            <a:endParaRPr lang="es-ES" sz="2400" b="1" dirty="0">
              <a:solidFill>
                <a:srgbClr val="000000"/>
              </a:solidFill>
            </a:endParaRPr>
          </a:p>
          <a:p>
            <a:pPr algn="ctr"/>
            <a:r>
              <a:rPr lang="es-CO" sz="2400" dirty="0">
                <a:solidFill>
                  <a:srgbClr val="000000"/>
                </a:solidFill>
              </a:rPr>
              <a:t>AWSDisasterRecovery-InstallDRAgentOnInstance</a:t>
            </a:r>
          </a:p>
        </p:txBody>
      </p:sp>
    </p:spTree>
    <p:extLst>
      <p:ext uri="{BB962C8B-B14F-4D97-AF65-F5344CB8AC3E}">
        <p14:creationId xmlns:p14="http://schemas.microsoft.com/office/powerpoint/2010/main" val="253853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325B-45A1-9D95-485E-A728CBF7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6E2D4-19CD-C7E9-960D-3E1368FF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17692-2C87-D7B5-0FAF-17053674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30BF9-3AB5-5578-5CA4-45DB40C8B7E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840B8E1-FD0D-8B42-01E6-2FDDAC47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0DC835-5644-0FED-E6DA-3F9F73C9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8" y="2589756"/>
            <a:ext cx="1109634" cy="12380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F7B7F9-7024-8B4E-DB3E-BD586743DD48}"/>
              </a:ext>
            </a:extLst>
          </p:cNvPr>
          <p:cNvSpPr txBox="1"/>
          <p:nvPr/>
        </p:nvSpPr>
        <p:spPr>
          <a:xfrm>
            <a:off x="3109367" y="3310839"/>
            <a:ext cx="7446722" cy="25853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AmazonSSMManagedInstanceCore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AWSElasticDisasterRecoveryEc2InstancePolicy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AWSElasticDisasterRecoveryRecoveryInstancePolicy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7B408E-A991-BE58-009B-E0F9C96AF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930" y="3160527"/>
            <a:ext cx="481139" cy="4920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DB0D75-2DF4-7C94-B634-7D0A41B0A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12" y="3943403"/>
            <a:ext cx="472391" cy="4920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DB6F848-1995-CA45-CA33-4E7DE547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68654" y="4698379"/>
            <a:ext cx="472391" cy="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DCC-A1FB-B68D-BC68-9BAAF5766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EA10-FE92-E712-8F0B-187F10FB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EDDE09-9B15-B349-90A9-9B572600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62667-C637-8848-6194-4B0E67655A41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789389E-DB49-879C-7F7E-EC8989F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34E9F9-AE37-1634-7C2C-04FA0DE22BC7}"/>
              </a:ext>
            </a:extLst>
          </p:cNvPr>
          <p:cNvSpPr txBox="1"/>
          <p:nvPr/>
        </p:nvSpPr>
        <p:spPr>
          <a:xfrm>
            <a:off x="2303745" y="2299771"/>
            <a:ext cx="7446722" cy="36933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SSM, el </a:t>
            </a:r>
            <a:r>
              <a:rPr lang="es-ES" sz="2400" b="1" dirty="0">
                <a:solidFill>
                  <a:srgbClr val="000000"/>
                </a:solidFill>
              </a:rPr>
              <a:t>Run Command</a:t>
            </a:r>
            <a:r>
              <a:rPr lang="es-ES" sz="2400" dirty="0">
                <a:solidFill>
                  <a:srgbClr val="000000"/>
                </a:solidFill>
              </a:rPr>
              <a:t> debe completarse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instancia Source:</a:t>
            </a:r>
          </a:p>
          <a:p>
            <a:r>
              <a:rPr lang="es-CO" sz="2400" dirty="0">
                <a:solidFill>
                  <a:srgbClr val="000000"/>
                </a:solidFill>
              </a:rPr>
              <a:t>	systemctl status aws-replication-agent</a:t>
            </a:r>
          </a:p>
          <a:p>
            <a:endParaRPr lang="es-CO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4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9A0B-A0B2-C497-27F9-55A307E1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24BAC-C512-B354-6C27-15801779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A3429-2715-7EF1-CF50-89BE88BE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E6A45-A57E-324A-1178-196A5981509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6E3635-D8AE-F59D-1890-CFA6EC80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5C5FFD0-9DFC-660D-73D3-D565F62750FF}"/>
              </a:ext>
            </a:extLst>
          </p:cNvPr>
          <p:cNvSpPr txBox="1"/>
          <p:nvPr/>
        </p:nvSpPr>
        <p:spPr>
          <a:xfrm>
            <a:off x="714087" y="1544390"/>
            <a:ext cx="744672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Consola de AWS &gt; DRS &gt; </a:t>
            </a:r>
            <a:r>
              <a:rPr lang="es-ES" sz="2400" b="1" dirty="0">
                <a:solidFill>
                  <a:srgbClr val="000000"/>
                </a:solidFill>
              </a:rPr>
              <a:t>Source servers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9EB66C-D863-AAF3-4369-6788EF84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76" y="2730674"/>
            <a:ext cx="6937792" cy="11586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1CB3EC-5E32-9CD8-63E0-F231652A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675" y="4011460"/>
            <a:ext cx="3063675" cy="925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9848A2-C107-9FB3-EC4B-B7801FD4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07" y="3981506"/>
            <a:ext cx="2960898" cy="955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60B983A-77E2-DF77-9960-F04B4D9F9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75" y="5059124"/>
            <a:ext cx="7483840" cy="12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E391-8238-CD49-EC04-D585B514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80425-436C-F8CC-92BC-186AA624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B3F582-1D7A-889E-A1B8-F30774B4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E8BF8-D6AA-8A7C-267F-E423C589DC2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D5AD5E-E3E8-2564-5F58-6FB2CD6F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A3C7B2-CAF0-928D-7CE0-086D9E23540A}"/>
              </a:ext>
            </a:extLst>
          </p:cNvPr>
          <p:cNvSpPr txBox="1"/>
          <p:nvPr/>
        </p:nvSpPr>
        <p:spPr>
          <a:xfrm>
            <a:off x="714087" y="1544390"/>
            <a:ext cx="8461228" cy="48013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AWS CLI – </a:t>
            </a:r>
            <a:r>
              <a:rPr lang="es-ES" sz="2400" b="1" dirty="0">
                <a:solidFill>
                  <a:srgbClr val="000000"/>
                </a:solidFill>
              </a:rPr>
              <a:t>Initial Sync Tasks</a:t>
            </a:r>
          </a:p>
          <a:p>
            <a:r>
              <a:rPr lang="es-ES" sz="2400" b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aws drs describe-source-servers --region us-east-2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En AWS CLI – </a:t>
            </a:r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 - ebsSnapshots)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aws drs describe-recovery-snapshots --source-server-id s-</a:t>
            </a:r>
            <a:r>
              <a:rPr lang="en-US" sz="2400" dirty="0" err="1">
                <a:solidFill>
                  <a:srgbClr val="000000"/>
                </a:solidFill>
              </a:rPr>
              <a:t>xxxxxxxxxxxxxxxxx</a:t>
            </a:r>
            <a:r>
              <a:rPr lang="en-US" sz="2400" dirty="0">
                <a:solidFill>
                  <a:srgbClr val="000000"/>
                </a:solidFill>
              </a:rPr>
              <a:t> --region us-east-2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500BE-2857-B522-A605-65FD8DBF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31" y="2838423"/>
            <a:ext cx="541594" cy="5073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FD2ACBB-19EF-CB7D-030A-2124610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129" y="4304545"/>
            <a:ext cx="864226" cy="4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F37B-CD66-4F1B-FBB8-4C3E9D3F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42E91-E3AE-5E6B-73CC-7ADF4F71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7F82B-3935-830E-18EE-9804787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110-9886-5745-0367-DF52834A3D0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78C959-CBBA-DE1D-155B-AE7A53A4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3576BF-7FE7-E5BE-5421-497278A4F93C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4E35A7-E362-535C-913B-E96AAF60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BC4A72-CEAF-E3F3-AB1B-4595C20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13" y="2843408"/>
            <a:ext cx="1946872" cy="33381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998CA2-BABD-4842-138B-467A88F8FE11}"/>
              </a:ext>
            </a:extLst>
          </p:cNvPr>
          <p:cNvSpPr txBox="1"/>
          <p:nvPr/>
        </p:nvSpPr>
        <p:spPr>
          <a:xfrm>
            <a:off x="4658518" y="3270248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FA9D2C-839E-687C-0084-056908356674}"/>
              </a:ext>
            </a:extLst>
          </p:cNvPr>
          <p:cNvSpPr txBox="1"/>
          <p:nvPr/>
        </p:nvSpPr>
        <p:spPr>
          <a:xfrm>
            <a:off x="5200333" y="4326965"/>
            <a:ext cx="4156587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24 snapshots en 1 día – cada 1 hora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978ED-FD46-0CED-D469-B50348897B11}"/>
              </a:ext>
            </a:extLst>
          </p:cNvPr>
          <p:cNvSpPr txBox="1"/>
          <p:nvPr/>
        </p:nvSpPr>
        <p:spPr>
          <a:xfrm>
            <a:off x="5196158" y="5381237"/>
            <a:ext cx="398506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3 snapshots en 3 días – cada 1 día</a:t>
            </a:r>
            <a:endParaRPr lang="es-CO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3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4770-18B6-7B55-7E1D-0C031442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AB300-0942-8A99-ACB2-5CBEBDB3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AABF4-3F91-551A-55D0-96F5BF47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50B48-EAF5-C06E-3C59-0F7E56B0383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82DF28-D17A-4027-33FA-97E20D6F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A2840B-D379-3D2F-F9E7-D8E100477E3A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DD1AC76-465E-491A-DB12-079EE0BC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5A67BE-2AAC-DB72-FE08-9480F494E043}"/>
              </a:ext>
            </a:extLst>
          </p:cNvPr>
          <p:cNvSpPr txBox="1"/>
          <p:nvPr/>
        </p:nvSpPr>
        <p:spPr>
          <a:xfrm>
            <a:off x="714087" y="2652385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E54854-9E81-37B7-6EF2-4C326079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200" y="3093929"/>
            <a:ext cx="3553036" cy="3216726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59CCCDA-989C-1D35-8EB4-B96FC3598788}"/>
              </a:ext>
            </a:extLst>
          </p:cNvPr>
          <p:cNvCxnSpPr>
            <a:cxnSpLocks/>
          </p:cNvCxnSpPr>
          <p:nvPr/>
        </p:nvCxnSpPr>
        <p:spPr>
          <a:xfrm flipV="1">
            <a:off x="7050430" y="4628367"/>
            <a:ext cx="0" cy="15031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AF5D17-8781-65D0-D4D9-8DE8FD2501E3}"/>
              </a:ext>
            </a:extLst>
          </p:cNvPr>
          <p:cNvSpPr txBox="1"/>
          <p:nvPr/>
        </p:nvSpPr>
        <p:spPr>
          <a:xfrm>
            <a:off x="6798663" y="4284484"/>
            <a:ext cx="66684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FD1A16"/>
                </a:solidFill>
              </a:rPr>
              <a:t>RPO</a:t>
            </a:r>
            <a:endParaRPr lang="es-CO" sz="2400" b="1" dirty="0">
              <a:solidFill>
                <a:srgbClr val="FD1A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8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7F6C3-6144-BE70-BA8A-8BD849D3A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A3F07-C67C-E961-6A3D-59EFE21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7A8C4-6FB3-27EB-5B7F-C4CAB290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pic>
        <p:nvPicPr>
          <p:cNvPr id="3" name="Imagen 2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636C6851-2922-716A-A687-51682CE1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9" y="-115916"/>
            <a:ext cx="12283858" cy="7089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FE0EA-E0A2-18CF-6AF8-856D4F2A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5" y="2435550"/>
            <a:ext cx="3402761" cy="36270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81C0D71-B7F1-B22C-1F86-C270B9CC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41" y="2304790"/>
            <a:ext cx="3205263" cy="42212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844AE35-B361-B8A2-B1D6-58AD90A0B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2" y="2942465"/>
            <a:ext cx="4873496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7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7F0D-8B79-8DA6-1CB6-5E200314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A348-8B91-FEF1-5CD7-CCA39A7C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E37A6-E8F1-1B0D-7ABF-673A76E7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A1728-E059-666D-DCA5-6A2BD61D717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12BA09-A935-AF1A-8D95-95175596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5" y="1876355"/>
            <a:ext cx="4491488" cy="29672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DCE60A-9694-E014-3757-9996F4C0F06A}"/>
              </a:ext>
            </a:extLst>
          </p:cNvPr>
          <p:cNvSpPr txBox="1"/>
          <p:nvPr/>
        </p:nvSpPr>
        <p:spPr>
          <a:xfrm>
            <a:off x="1440609" y="5227606"/>
            <a:ext cx="948043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Asegurar la continuidad del negocio con una solución de Disaster Recovery basada en nube y altamente escalable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2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CBBE-9146-FFE8-7478-903A1BF9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79F5AF-4426-AFE3-B01F-73E5EA06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22567-0B50-F6B5-96FF-5E84CBF9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3D3F7-6FC4-A9EA-EBA2-E3660D00B5B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230FBB-8B4D-8167-73A9-04CA43988714}"/>
              </a:ext>
            </a:extLst>
          </p:cNvPr>
          <p:cNvSpPr txBox="1"/>
          <p:nvPr/>
        </p:nvSpPr>
        <p:spPr>
          <a:xfrm>
            <a:off x="714087" y="1617156"/>
            <a:ext cx="74467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EC2 Launch Template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EB6A262-1B56-9563-C026-F624B09A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06ED9A4-83D9-9202-C1D4-FDAFE2BB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175" y="2946895"/>
            <a:ext cx="1043565" cy="1123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13AEBCA-CCD7-0159-F4D3-A561EFB4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4" y="2454030"/>
            <a:ext cx="8385970" cy="35031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1711D69-C1BF-34D9-DCD9-AC8842D890D5}"/>
              </a:ext>
            </a:extLst>
          </p:cNvPr>
          <p:cNvSpPr txBox="1"/>
          <p:nvPr/>
        </p:nvSpPr>
        <p:spPr>
          <a:xfrm>
            <a:off x="9459734" y="4152379"/>
            <a:ext cx="2684250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CO" sz="1400" dirty="0"/>
              <a:t>ami-0ca4d5db4872d0c28 (Ohio)</a:t>
            </a:r>
          </a:p>
          <a:p>
            <a:pPr algn="ctr"/>
            <a:r>
              <a:rPr lang="es-CO" sz="1400" dirty="0"/>
              <a:t>t2.small</a:t>
            </a:r>
          </a:p>
          <a:p>
            <a:pPr algn="ctr"/>
            <a:r>
              <a:rPr lang="es-CO" sz="1400" dirty="0"/>
              <a:t>iam_instance_profile</a:t>
            </a:r>
          </a:p>
          <a:p>
            <a:pPr algn="ctr"/>
            <a:r>
              <a:rPr lang="es-CO" sz="1400" dirty="0"/>
              <a:t>subnet-public2-us-east-2b</a:t>
            </a:r>
          </a:p>
          <a:p>
            <a:pPr algn="ctr"/>
            <a:r>
              <a:rPr lang="es-CO" sz="1400" dirty="0"/>
              <a:t>webserver-security-</a:t>
            </a:r>
            <a:r>
              <a:rPr lang="es-CO" sz="1400" dirty="0" err="1"/>
              <a:t>group</a:t>
            </a:r>
            <a:endParaRPr lang="es-CO" sz="1400" dirty="0"/>
          </a:p>
          <a:p>
            <a:pPr algn="ctr"/>
            <a:r>
              <a:rPr lang="es-CO" sz="1400" dirty="0" err="1"/>
              <a:t>auto-assign-public-ip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450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FC42A-5F5F-B8DD-BBBF-4673388C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9EF5A2-E611-8521-9616-19F23FFE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A19710-2238-1197-88E4-18A10616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00E96-743B-953F-66B8-316D96E7D69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C1702-46B8-30D6-E49A-174563F02ACC}"/>
              </a:ext>
            </a:extLst>
          </p:cNvPr>
          <p:cNvSpPr txBox="1"/>
          <p:nvPr/>
        </p:nvSpPr>
        <p:spPr>
          <a:xfrm>
            <a:off x="908239" y="1920293"/>
            <a:ext cx="8642855" cy="4278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Punto de control 1 - Actualización a V2 (N Virginia)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pt-BR" sz="1400" b="1" dirty="0">
                <a:solidFill>
                  <a:srgbClr val="000000"/>
                </a:solidFill>
              </a:rPr>
              <a:t>echo "&lt;h1&gt;Hello from EC2 $(hostname) - V2&lt;/h1&gt;" | sudo tee /var/www/html/index.html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Monitoreo: </a:t>
            </a:r>
            <a:r>
              <a:rPr lang="es-ES" sz="2400" dirty="0">
                <a:solidFill>
                  <a:srgbClr val="000000"/>
                </a:solidFill>
              </a:rPr>
              <a:t>AWS Console – Recovery Job History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Prueba cerrada – </a:t>
            </a:r>
            <a:r>
              <a:rPr lang="es-ES" sz="2400" b="1" dirty="0" err="1">
                <a:solidFill>
                  <a:srgbClr val="000000"/>
                </a:solidFill>
              </a:rPr>
              <a:t>Clean</a:t>
            </a:r>
            <a:r>
              <a:rPr lang="es-ES" sz="2400" b="1" dirty="0">
                <a:solidFill>
                  <a:srgbClr val="000000"/>
                </a:solidFill>
              </a:rPr>
              <a:t> up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b="1" dirty="0"/>
              <a:t>Terminate </a:t>
            </a:r>
            <a:r>
              <a:rPr lang="es-CO" sz="2400" b="1" dirty="0" err="1"/>
              <a:t>recovery</a:t>
            </a:r>
            <a:r>
              <a:rPr lang="es-CO" sz="2400" b="1" dirty="0"/>
              <a:t> instance</a:t>
            </a:r>
          </a:p>
          <a:p>
            <a:endParaRPr lang="es-CO" sz="2400" b="1" dirty="0">
              <a:solidFill>
                <a:srgbClr val="000000"/>
              </a:solidFill>
            </a:endParaRPr>
          </a:p>
          <a:p>
            <a:r>
              <a:rPr lang="es-CO" sz="2400" b="1" dirty="0">
                <a:solidFill>
                  <a:srgbClr val="000000"/>
                </a:solidFill>
                <a:highlight>
                  <a:srgbClr val="FFFF00"/>
                </a:highlight>
              </a:rPr>
              <a:t>XXXX Terminar los otros pasos, o mejor pegar la tabla</a:t>
            </a:r>
            <a:endParaRPr lang="es-ES" sz="2400" b="1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EC8A6A-2EAE-5019-A0C0-5F3A6C36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7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0DEC-0551-D98B-7DC6-D926F7B7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EEBDD-7D9C-0EE3-61EF-FB25BA9B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E2C93-A583-1516-715E-88FFB492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47BE-9E32-7CAE-8E92-343120F613B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A44D12-B6A4-E171-E1E2-33524969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15" y="1496982"/>
            <a:ext cx="1735324" cy="933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B79356-4EEB-ED27-1F72-8E367099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9" y="2235478"/>
            <a:ext cx="10135121" cy="10541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A7B90B-059E-D82D-0053-3D152814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8" y="3376790"/>
            <a:ext cx="10450882" cy="15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7CCB-4824-CBCF-D290-11582ED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DA7BD-CA7F-2874-730E-4976114F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6B766-CA05-7416-072C-4141318B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EFD2-E35A-1922-41B7-74891D68FEE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MANUALIDADES (Terraform)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6D867F-9E64-15BF-C941-E46EB52D3E94}"/>
              </a:ext>
            </a:extLst>
          </p:cNvPr>
          <p:cNvSpPr txBox="1"/>
          <p:nvPr/>
        </p:nvSpPr>
        <p:spPr>
          <a:xfrm>
            <a:off x="1190075" y="1854317"/>
            <a:ext cx="8642855" cy="452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INICIALIZACIÓN INICIAL DRS EN LA CONSOLA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IAM ROLE PERMISSION POLICIES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LAUNCH TEMPLATE: seleccionar en ambas regiones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 err="1">
                <a:solidFill>
                  <a:srgbClr val="000000"/>
                </a:solidFill>
              </a:rPr>
              <a:t>Clean</a:t>
            </a:r>
            <a:r>
              <a:rPr lang="es-ES" b="1" dirty="0">
                <a:solidFill>
                  <a:srgbClr val="000000"/>
                </a:solidFill>
              </a:rPr>
              <a:t> up destroy: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Disconnect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 (DRS) – 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 server (DRS)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:</a:t>
            </a:r>
          </a:p>
          <a:p>
            <a:r>
              <a:rPr lang="es-ES" b="1" dirty="0">
                <a:solidFill>
                  <a:srgbClr val="000000"/>
                </a:solidFill>
              </a:rPr>
              <a:t>		</a:t>
            </a:r>
            <a:r>
              <a:rPr lang="en-US" b="1" dirty="0">
                <a:solidFill>
                  <a:srgbClr val="000000"/>
                </a:solidFill>
              </a:rPr>
              <a:t>Replication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Conversion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</a:t>
            </a:r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	retirar </a:t>
            </a:r>
            <a:r>
              <a:rPr lang="es-ES" b="1" dirty="0" err="1">
                <a:solidFill>
                  <a:srgbClr val="000000"/>
                </a:solidFill>
              </a:rPr>
              <a:t>permission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policies</a:t>
            </a:r>
            <a:r>
              <a:rPr lang="es-ES" b="1" dirty="0">
                <a:solidFill>
                  <a:srgbClr val="000000"/>
                </a:solidFill>
              </a:rPr>
              <a:t> del rol IAM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server: stop </a:t>
            </a:r>
            <a:r>
              <a:rPr lang="es-ES" b="1" dirty="0" err="1">
                <a:solidFill>
                  <a:srgbClr val="000000"/>
                </a:solidFill>
              </a:rPr>
              <a:t>replication</a:t>
            </a:r>
            <a:r>
              <a:rPr lang="es-ES" b="1" dirty="0">
                <a:solidFill>
                  <a:srgbClr val="000000"/>
                </a:solidFill>
              </a:rPr>
              <a:t>, 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9FC6F1A-2719-EB8F-6022-EC293D99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89418"/>
              </p:ext>
            </p:extLst>
          </p:nvPr>
        </p:nvGraphicFramePr>
        <p:xfrm>
          <a:off x="714087" y="4507971"/>
          <a:ext cx="10515600" cy="640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061583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95603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AWS Elastic Disaster Recovery default Replication Server Security Group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CO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9788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7F09744-B08C-135C-6F14-073AA119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87" y="45081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5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4470-BA1F-3784-E1F9-FD703A24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686FA-73B9-F7F6-9027-2BD0B0E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F4104-4D9D-7B36-B273-CDEC31A8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8BE8F-3D29-C4AD-5533-48382FB08B4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Comandos de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troubleshooting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81D13-6160-CA0B-6318-B2C41B7D9218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A6064-BEAA-0F96-85D4-742120F7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29B42-7EDF-2655-7876-F7C8F154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1D27-77CE-F121-46A5-32583B7C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8CA37-B4FB-0F4A-FC67-F57C72C76F9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Manejo con el cliente (Test vs Desastre real)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0CE10E-D12A-968A-A9A4-10E7167BCD7D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8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39EA3-0D91-8DB9-D829-BCBE7D87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0568-1F69-4061-2A4D-9D88E7D5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CCEE4-FBB0-BEF5-76FF-5F05E4FE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81444-D35C-8033-8A51-80760903455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B9508-1CBE-BDC6-F681-F8F1F22C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50" y="1600621"/>
            <a:ext cx="5644144" cy="28498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2680A5-E15B-0AAF-5889-CE56CAEF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5" y="4679486"/>
            <a:ext cx="4336214" cy="15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FF4F-A23B-0A60-AA24-D524ADBC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EBB27-3AEB-D47D-83B4-83E62C7A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BA1CA-92EE-858B-4F37-04222EF3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D5D81-A7D0-7E7E-E5B1-8FAB87B5ED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Beneficios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B71152-E637-DFEC-D14F-1E3AD400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0" y="2777706"/>
            <a:ext cx="3462320" cy="18719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FBFE4-7365-7ABA-9DD4-DA3AA10E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20" y="2771463"/>
            <a:ext cx="3552382" cy="183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3AC1C-BCA5-7CCB-2885-0C1C0C52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56" y="2771463"/>
            <a:ext cx="3188174" cy="18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29F0-D396-B6DB-C757-2E18930C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13BDE-9A11-3ED7-ED05-DCBAD13F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7C39F1-7C7B-28D9-5ADD-7DA055A4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299E3-B56B-DE36-076B-FBE286BBAFB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2E229E-1F58-CA19-5EB0-D47128A7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53" y="1730697"/>
            <a:ext cx="8621920" cy="4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A372-F0DA-47D4-15C4-36810913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BC25F-3175-0D5E-35D4-D60DFA60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B5EC3-DD67-AB46-615F-C89DF7BC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87601-0BC3-9E07-DF6B-EAEA0215DAD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E59D06-7FE3-D85B-8A76-D0D81FBD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0" y="1561958"/>
            <a:ext cx="8353616" cy="47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2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FED16-9141-F446-6375-2B44141E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C777B-F5FB-A695-4E9C-917CEA54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D29440-A4E6-3928-FC29-C2A941D5C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74F55-A4ED-C293-1B19-A486062EF15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A2C3C1-E980-4FA2-CEA1-29779E34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FAAFD-AC09-C94A-6221-BFFBAE57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4BAF1-1074-0679-F3CB-422726EF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58D1A5-81BF-36D5-AA91-183AD28D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A1DBD-A315-A584-CC62-E4E05332EEF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4BC5FA-4ACF-E15E-8809-2DF2652B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%1&lt;/m_strFormatTime&gt;&lt;m_yearfmt&gt;&lt;begin val=&quot;4&quot;/&gt;&lt;end val=&quot;4&quot;/&gt;&lt;/m_yearfmt&gt;&lt;/m_precDefaultQuarter&gt;&lt;m_precDefaultMonth&gt;&lt;m_bNumberIsYear val=&quot;0&quot;/&gt;&lt;m_strFormatTime&gt;%B&lt;/m_strFormatTime&gt;&lt;m_yearfmt&gt;&lt;begin val=&quot;4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2&quot;&gt;&lt;elem m_fUsage=&quot;4.68559000000000036579E+00&quot;&gt;&lt;m_msothmcolidx val=&quot;0&quot;/&gt;&lt;m_rgb r=&quot;FF&quot; g=&quot;41&quot; b=&quot;00&quot;/&gt;&lt;m_nBrightness tagver0=&quot;26206&quot; tagname0=&quot;m_nBrightnessUNRECOGNIZED&quot; val=&quot;0&quot;/&gt;&lt;/elem&gt;&lt;elem m_fUsage=&quot;1.00973789999999996603E+00&quot;&gt;&lt;m_msothmcolidx val=&quot;0&quot;/&gt;&lt;m_rgb r=&quot;E6&quot; g=&quot;E6&quot; b=&quot;E6&quot;/&gt;&lt;m_nBrightness tagver0=&quot;26206&quot; tagname0=&quot;m_nBrightnessUNRECOGNIZED&quot; val=&quot;0&quot;/&gt;&lt;/elem&gt;&lt;elem m_fUsage=&quot;8.17887699000000023553E-01&quot;&gt;&lt;m_msothmcolidx val=&quot;0&quot;/&gt;&lt;m_rgb r=&quot;04&quot; g=&quot;82&quot; b=&quot;FF&quot;/&gt;&lt;m_nBrightness tagver0=&quot;26206&quot; tagname0=&quot;m_nBrightnessUNRECOGNIZED&quot; val=&quot;0&quot;/&gt;&lt;/elem&gt;&lt;elem m_fUsage=&quot;7.86732892526108895659E-01&quot;&gt;&lt;m_msothmcolidx val=&quot;0&quot;/&gt;&lt;m_rgb r=&quot;EA&quot; g=&quot;5B&quot; b=&quot;0C&quot;/&gt;&lt;m_nBrightness tagver0=&quot;26206&quot; tagname0=&quot;m_nBrightnessUNRECOGNIZED&quot; val=&quot;0&quot;/&gt;&lt;/elem&gt;&lt;elem m_fUsage=&quot;5.36616119313900075127E-01&quot;&gt;&lt;m_msothmcolidx val=&quot;0&quot;/&gt;&lt;m_rgb r=&quot;85&quot; g=&quot;D7&quot; b=&quot;5E&quot;/&gt;&lt;m_nBrightness tagver0=&quot;26206&quot; tagname0=&quot;m_nBrightnessUNRECOGNIZED&quot; val=&quot;0&quot;/&gt;&lt;/elem&gt;&lt;elem m_fUsage=&quot;4.83763611867299381242E-01&quot;&gt;&lt;m_msothmcolidx val=&quot;0&quot;/&gt;&lt;m_rgb r=&quot;F4&quot; g=&quot;AD&quot; b=&quot;73&quot;/&gt;&lt;m_nBrightness tagver0=&quot;26206&quot; tagname0=&quot;m_nBrightnessUNRECOGNIZED&quot; val=&quot;0&quot;/&gt;&lt;/elem&gt;&lt;elem m_fUsage=&quot;3.13810596090000171188E-01&quot;&gt;&lt;m_msothmcolidx val=&quot;0&quot;/&gt;&lt;m_rgb r=&quot;99&quot; g=&quot;AC&quot; b=&quot;F9&quot;/&gt;&lt;m_nBrightness tagver0=&quot;26206&quot; tagname0=&quot;m_nBrightnessUNRECOGNIZED&quot; val=&quot;0&quot;/&gt;&lt;/elem&gt;&lt;elem m_fUsage=&quot;2.07896079349873530440E-01&quot;&gt;&lt;m_msothmcolidx val=&quot;0&quot;/&gt;&lt;m_rgb r=&quot;FF&quot; g=&quot;00&quot; b=&quot;00&quot;/&gt;&lt;m_nBrightness tagver0=&quot;26206&quot; tagname0=&quot;m_nBrightnessUNRECOGNIZED&quot; val=&quot;0&quot;/&gt;&lt;/elem&gt;&lt;elem m_fUsage=&quot;1.50094635296999207030E-01&quot;&gt;&lt;m_msothmcolidx val=&quot;0&quot;/&gt;&lt;m_rgb r=&quot;AA&quot; g=&quot;AA&quot; b=&quot;AA&quot;/&gt;&lt;m_nBrightness tagver0=&quot;26206&quot; tagname0=&quot;m_nBrightnessUNRECOGNIZED&quot; val=&quot;0&quot;/&gt;&lt;/elem&gt;&lt;elem m_fUsage=&quot;1.21576654590569363523E-01&quot;&gt;&lt;m_msothmcolidx val=&quot;0&quot;/&gt;&lt;m_rgb r=&quot;18&quot; g=&quot;E1&quot; b=&quot;E7&quot;/&gt;&lt;m_nBrightness tagver0=&quot;26206&quot; tagname0=&quot;m_nBrightnessUNRECOGNIZED&quot; val=&quot;0&quot;/&gt;&lt;/elem&gt;&lt;elem m_fUsage=&quot;8.86293811965250810658E-02&quot;&gt;&lt;m_msothmcolidx val=&quot;0&quot;/&gt;&lt;m_rgb r=&quot;C0&quot; g=&quot;00&quot; b=&quot;00&quot;/&gt;&lt;m_nBrightness tagver0=&quot;26206&quot; tagname0=&quot;m_nBrightnessUNRECOGNIZED&quot; val=&quot;0&quot;/&gt;&lt;/elem&gt;&lt;elem m_fUsage=&quot;7.97664430768725701837E-02&quot;&gt;&lt;m_msothmcolidx val=&quot;0&quot;/&gt;&lt;m_rgb r=&quot;1E&quot; g=&quot;26&quot; b=&quot;32&quot;/&gt;&lt;m_nBrightness tagver0=&quot;26206&quot; tagname0=&quot;m_nBrightnessUNRECOGNIZED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heme/theme1.xml><?xml version="1.0" encoding="utf-8"?>
<a:theme xmlns:a="http://schemas.openxmlformats.org/drawingml/2006/main" name="3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2.xml><?xml version="1.0" encoding="utf-8"?>
<a:theme xmlns:a="http://schemas.openxmlformats.org/drawingml/2006/main" name="White Master">
  <a:themeElements>
    <a:clrScheme name="RIG-2015a">
      <a:dk1>
        <a:srgbClr val="000000"/>
      </a:dk1>
      <a:lt1>
        <a:srgbClr val="FFFFFF"/>
      </a:lt1>
      <a:dk2>
        <a:srgbClr val="FFFFFF"/>
      </a:dk2>
      <a:lt2>
        <a:srgbClr val="6697C3"/>
      </a:lt2>
      <a:accent1>
        <a:srgbClr val="00529B"/>
      </a:accent1>
      <a:accent2>
        <a:srgbClr val="46A33F"/>
      </a:accent2>
      <a:accent3>
        <a:srgbClr val="E5550D"/>
      </a:accent3>
      <a:accent4>
        <a:srgbClr val="6697C3"/>
      </a:accent4>
      <a:accent5>
        <a:srgbClr val="CDCDCD"/>
      </a:accent5>
      <a:accent6>
        <a:srgbClr val="AC0000"/>
      </a:accent6>
      <a:hlink>
        <a:srgbClr val="6697C3"/>
      </a:hlink>
      <a:folHlink>
        <a:srgbClr val="969696"/>
      </a:folHlink>
    </a:clrScheme>
    <a:fontScheme name="Gartner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6E96D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Green">
      <a:srgbClr val="46A33F"/>
    </a:custClr>
    <a:custClr name="Orange">
      <a:srgbClr val="E5550D"/>
    </a:custClr>
    <a:custClr name="Gartner Blue 40%">
      <a:srgbClr val="6697C3"/>
    </a:custClr>
    <a:custClr name="Gold">
      <a:srgbClr val="FCAF17"/>
    </a:custClr>
    <a:custClr name="Purple">
      <a:srgbClr val="56129D"/>
    </a:custClr>
    <a:custClr name="Red">
      <a:srgbClr val="AC0000"/>
    </a:custClr>
    <a:custClr name="Dark Blue">
      <a:srgbClr val="00254C"/>
    </a:custClr>
    <a:custClr name="Grey 40%">
      <a:srgbClr val="666666"/>
    </a:custClr>
    <a:custClr name="Bright Blue">
      <a:srgbClr val="00A5E3"/>
    </a:custClr>
    <a:custClr name="Gartner Blue 70%">
      <a:srgbClr val="B2CBE1"/>
    </a:custClr>
    <a:custClr name="Green 70%">
      <a:srgbClr val="C7E3C5"/>
    </a:custClr>
    <a:custClr name="Orange 70%">
      <a:srgbClr val="F3CDB2"/>
    </a:custClr>
    <a:custClr name="Gartner Blue 10%">
      <a:srgbClr val="E0EAF3"/>
    </a:custClr>
    <a:custClr name="Gold 70%">
      <a:srgbClr val="FEDFA2"/>
    </a:custClr>
    <a:custClr name="Purple 70%">
      <a:srgbClr val="CCB7E1"/>
    </a:custClr>
    <a:custClr name="Red 70%">
      <a:srgbClr val="DE9999"/>
    </a:custClr>
    <a:custClr name="Dark Blue 70%">
      <a:srgbClr val="B2BDC9"/>
    </a:custClr>
    <a:custClr name="Grey 70%">
      <a:srgbClr val="B2B2B2"/>
    </a:custClr>
    <a:custClr name="Bright Blue 70%">
      <a:srgbClr val="99DBF4"/>
    </a:custClr>
    <a:custClr name="Med Blue">
      <a:srgbClr val="667C94"/>
    </a:custClr>
    <a:custClr name="Green 40%">
      <a:srgbClr val="90C88C"/>
    </a:custClr>
    <a:custClr name="Orange 40%">
      <a:srgbClr val="EF996E"/>
    </a:custClr>
    <a:custClr name="Gartner Blue 40%">
      <a:srgbClr val="A3C0DB"/>
    </a:custClr>
    <a:custClr name="Gold 40%">
      <a:srgbClr val="FDCF74"/>
    </a:custClr>
    <a:custClr name="Purple 40%">
      <a:srgbClr val="9470BA"/>
    </a:custClr>
    <a:custClr name="Red 40%">
      <a:srgbClr val="CD6666"/>
    </a:custClr>
    <a:custClr name="Dark Blue 40%">
      <a:srgbClr val="667C94"/>
    </a:custClr>
    <a:custClr name="Grey 50%">
      <a:srgbClr val="7F7F7F"/>
    </a:custClr>
    <a:custClr name="Bright Blue 40%">
      <a:srgbClr val="66C9EE"/>
    </a:custClr>
  </a:custClrLst>
  <a:extLst>
    <a:ext uri="{05A4C25C-085E-4340-85A3-A5531E510DB2}">
      <thm15:themeFamily xmlns:thm15="http://schemas.microsoft.com/office/thememl/2012/main" name="blank.potx" id="{552B451D-7F96-471F-92AC-A228F8F70D51}" vid="{70E59CB0-414E-436C-8737-828728961DC5}"/>
    </a:ext>
  </a:extLst>
</a:theme>
</file>

<file path=ppt/theme/theme3.xml><?xml version="1.0" encoding="utf-8"?>
<a:theme xmlns:a="http://schemas.openxmlformats.org/drawingml/2006/main" name="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4.xml><?xml version="1.0" encoding="utf-8"?>
<a:theme xmlns:a="http://schemas.openxmlformats.org/drawingml/2006/main" name="4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0008"/>
        </a:solidFill>
        <a:ln>
          <a:solidFill>
            <a:srgbClr val="FFFFFF"/>
          </a:solidFill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5.xml><?xml version="1.0" encoding="utf-8"?>
<a:theme xmlns:a="http://schemas.openxmlformats.org/drawingml/2006/main" name="5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77f71a-413f-484b-9072-314c75965ce9" xsi:nil="true"/>
    <lcf76f155ced4ddcb4097134ff3c332f xmlns="6d736a3b-8dca-454b-88ea-b0ea9c6b797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7CC8E5199A14D9F4F161D64FB7355" ma:contentTypeVersion="17" ma:contentTypeDescription="Create a new document." ma:contentTypeScope="" ma:versionID="7d14d04fbcc6658184eb565afebd2a89">
  <xsd:schema xmlns:xsd="http://www.w3.org/2001/XMLSchema" xmlns:xs="http://www.w3.org/2001/XMLSchema" xmlns:p="http://schemas.microsoft.com/office/2006/metadata/properties" xmlns:ns2="6d736a3b-8dca-454b-88ea-b0ea9c6b7974" xmlns:ns3="1e77f71a-413f-484b-9072-314c75965ce9" targetNamespace="http://schemas.microsoft.com/office/2006/metadata/properties" ma:root="true" ma:fieldsID="23a4ad13265b615522a630fd038ebcea" ns2:_="" ns3:_="">
    <xsd:import namespace="6d736a3b-8dca-454b-88ea-b0ea9c6b7974"/>
    <xsd:import namespace="1e77f71a-413f-484b-9072-314c75965c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36a3b-8dca-454b-88ea-b0ea9c6b7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77545af-7be3-4d92-8075-02a47592d6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7f71a-413f-484b-9072-314c75965ce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86e9d51-3bd4-4881-b23d-f3c662218afb}" ma:internalName="TaxCatchAll" ma:showField="CatchAllData" ma:web="1e77f71a-413f-484b-9072-314c75965c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610FE4-A646-4430-8CEC-83455403406F}">
  <ds:schemaRefs>
    <ds:schemaRef ds:uri="1e77f71a-413f-484b-9072-314c75965ce9"/>
    <ds:schemaRef ds:uri="http://purl.org/dc/elements/1.1/"/>
    <ds:schemaRef ds:uri="6d736a3b-8dca-454b-88ea-b0ea9c6b7974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A52823-CCCF-4258-A9DD-7E15B7AC56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55673C-C208-442F-BCA1-638D91D02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736a3b-8dca-454b-88ea-b0ea9c6b7974"/>
    <ds:schemaRef ds:uri="1e77f71a-413f-484b-9072-314c75965c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20635</TotalTime>
  <Words>671</Words>
  <Application>Microsoft Office PowerPoint</Application>
  <PresentationFormat>Panorámica</PresentationFormat>
  <Paragraphs>198</Paragraphs>
  <Slides>35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5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52" baseType="lpstr">
      <vt:lpstr>MS PGothic</vt:lpstr>
      <vt:lpstr>Aptos</vt:lpstr>
      <vt:lpstr>Arial</vt:lpstr>
      <vt:lpstr>Arial MT Light</vt:lpstr>
      <vt:lpstr>Calibri</vt:lpstr>
      <vt:lpstr>Corbel</vt:lpstr>
      <vt:lpstr>Times</vt:lpstr>
      <vt:lpstr>Verdana</vt:lpstr>
      <vt:lpstr>Wingdings</vt:lpstr>
      <vt:lpstr>Wingdings 2</vt:lpstr>
      <vt:lpstr>Wingdings 3</vt:lpstr>
      <vt:lpstr>3_LLA Strategy Theme</vt:lpstr>
      <vt:lpstr>White Master</vt:lpstr>
      <vt:lpstr>LLA Strategy Theme</vt:lpstr>
      <vt:lpstr>4_LLA Strategy Theme</vt:lpstr>
      <vt:lpstr>5_LLA Strategy Theme</vt:lpstr>
      <vt:lpstr>Diapositiva de think-cell</vt:lpstr>
      <vt:lpstr>Presentación de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Hamilton Stewart Rodríguez Parra</cp:lastModifiedBy>
  <cp:revision>648</cp:revision>
  <cp:lastPrinted>2018-05-11T03:40:12Z</cp:lastPrinted>
  <dcterms:created xsi:type="dcterms:W3CDTF">2018-05-10T19:14:30Z</dcterms:created>
  <dcterms:modified xsi:type="dcterms:W3CDTF">2025-10-19T15:02:10Z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0x0101006527CC8E5199A14D9F4F161D64FB7355</vt:lpwstr>
  </property>
  <property fmtid="{D5CDD505-2E9C-101B-9397-08002B2CF9AE}" pid="3" name="MediaServiceImageTags">
    <vt:lpwstr/>
  </property>
</Properties>
</file>